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54307-33E9-46F4-9586-9087FC6C107F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3BEDDFF2-0F7F-4124-B6EC-3CF18ABDC8FE}">
      <dgm:prSet phldrT="[Текст]"/>
      <dgm:spPr/>
      <dgm:t>
        <a:bodyPr/>
        <a:lstStyle/>
        <a:p>
          <a:r>
            <a:rPr lang="ru-RU" dirty="0" smtClean="0"/>
            <a:t>Западный</a:t>
          </a:r>
          <a:endParaRPr lang="ru-RU" dirty="0"/>
        </a:p>
      </dgm:t>
    </dgm:pt>
    <dgm:pt modelId="{E88F0C99-A83D-4B7A-981C-2D4EB135FC16}" type="parTrans" cxnId="{3C88A6F7-B003-415D-BF4F-09739244295D}">
      <dgm:prSet/>
      <dgm:spPr/>
    </dgm:pt>
    <dgm:pt modelId="{E6316DB1-F89F-4D1F-8C94-75FCD0F862E3}" type="sibTrans" cxnId="{3C88A6F7-B003-415D-BF4F-09739244295D}">
      <dgm:prSet/>
      <dgm:spPr/>
    </dgm:pt>
    <dgm:pt modelId="{50F60663-2BE8-4869-AFD7-6B38D1D11A81}">
      <dgm:prSet phldrT="[Текст]"/>
      <dgm:spPr/>
      <dgm:t>
        <a:bodyPr/>
        <a:lstStyle/>
        <a:p>
          <a:r>
            <a:rPr lang="ru-RU" dirty="0" smtClean="0"/>
            <a:t>Центральный</a:t>
          </a:r>
          <a:endParaRPr lang="ru-RU" dirty="0"/>
        </a:p>
      </dgm:t>
    </dgm:pt>
    <dgm:pt modelId="{ED861EE4-EC8F-4840-94C1-73B82BC03231}" type="parTrans" cxnId="{0D3F4B80-079C-4962-BD0F-3B54AAEE56EA}">
      <dgm:prSet/>
      <dgm:spPr/>
    </dgm:pt>
    <dgm:pt modelId="{3EB352E5-D919-4156-BA6F-8A099684D430}" type="sibTrans" cxnId="{0D3F4B80-079C-4962-BD0F-3B54AAEE56EA}">
      <dgm:prSet/>
      <dgm:spPr/>
    </dgm:pt>
    <dgm:pt modelId="{CB653F76-7669-43C5-9920-D7F8BEF7BBEF}">
      <dgm:prSet phldrT="[Текст]"/>
      <dgm:spPr/>
      <dgm:t>
        <a:bodyPr/>
        <a:lstStyle/>
        <a:p>
          <a:r>
            <a:rPr lang="ru-RU" dirty="0" smtClean="0"/>
            <a:t>Восточный</a:t>
          </a:r>
          <a:endParaRPr lang="ru-RU" dirty="0"/>
        </a:p>
      </dgm:t>
    </dgm:pt>
    <dgm:pt modelId="{63FF4C1B-ABFD-4385-B734-C079BC803D11}" type="parTrans" cxnId="{B8FBE291-5A95-4048-86B7-C87EFBCE454A}">
      <dgm:prSet/>
      <dgm:spPr/>
    </dgm:pt>
    <dgm:pt modelId="{B0A4A25B-D885-45A4-B67F-D4E74E6E2293}" type="sibTrans" cxnId="{B8FBE291-5A95-4048-86B7-C87EFBCE454A}">
      <dgm:prSet/>
      <dgm:spPr/>
    </dgm:pt>
    <dgm:pt modelId="{D68269C6-788A-402E-A14A-682E28142885}" type="pres">
      <dgm:prSet presAssocID="{ED854307-33E9-46F4-9586-9087FC6C107F}" presName="linearFlow" presStyleCnt="0">
        <dgm:presLayoutVars>
          <dgm:dir/>
          <dgm:resizeHandles val="exact"/>
        </dgm:presLayoutVars>
      </dgm:prSet>
      <dgm:spPr/>
    </dgm:pt>
    <dgm:pt modelId="{3923459B-0D44-43F6-82F9-C4E731270624}" type="pres">
      <dgm:prSet presAssocID="{3BEDDFF2-0F7F-4124-B6EC-3CF18ABDC8FE}" presName="composite" presStyleCnt="0"/>
      <dgm:spPr/>
    </dgm:pt>
    <dgm:pt modelId="{19BAAB72-DC7F-499A-A612-80771D451915}" type="pres">
      <dgm:prSet presAssocID="{3BEDDFF2-0F7F-4124-B6EC-3CF18ABDC8F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5E1BC8-74C2-45A5-B367-DAA70E5617CB}" type="pres">
      <dgm:prSet presAssocID="{3BEDDFF2-0F7F-4124-B6EC-3CF18ABDC8FE}" presName="txShp" presStyleLbl="node1" presStyleIdx="0" presStyleCnt="3">
        <dgm:presLayoutVars>
          <dgm:bulletEnabled val="1"/>
        </dgm:presLayoutVars>
      </dgm:prSet>
      <dgm:spPr/>
    </dgm:pt>
    <dgm:pt modelId="{E3D6CAB1-347A-4FC6-89B1-DD0669E3AD3F}" type="pres">
      <dgm:prSet presAssocID="{E6316DB1-F89F-4D1F-8C94-75FCD0F862E3}" presName="spacing" presStyleCnt="0"/>
      <dgm:spPr/>
    </dgm:pt>
    <dgm:pt modelId="{2B21DE15-AB95-4B35-B8CD-E17065F675B0}" type="pres">
      <dgm:prSet presAssocID="{50F60663-2BE8-4869-AFD7-6B38D1D11A81}" presName="composite" presStyleCnt="0"/>
      <dgm:spPr/>
    </dgm:pt>
    <dgm:pt modelId="{835AC9C7-C88F-4A39-9E88-D90C420D7B65}" type="pres">
      <dgm:prSet presAssocID="{50F60663-2BE8-4869-AFD7-6B38D1D11A8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5913C12-0895-4416-BDEB-625324A6E88E}" type="pres">
      <dgm:prSet presAssocID="{50F60663-2BE8-4869-AFD7-6B38D1D11A8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4AC3E-515F-4526-B94E-B91A6765D09E}" type="pres">
      <dgm:prSet presAssocID="{3EB352E5-D919-4156-BA6F-8A099684D430}" presName="spacing" presStyleCnt="0"/>
      <dgm:spPr/>
    </dgm:pt>
    <dgm:pt modelId="{5FC88508-FAB0-4A74-A2FC-312BF3C7A7C8}" type="pres">
      <dgm:prSet presAssocID="{CB653F76-7669-43C5-9920-D7F8BEF7BBEF}" presName="composite" presStyleCnt="0"/>
      <dgm:spPr/>
    </dgm:pt>
    <dgm:pt modelId="{0985E459-B44D-4587-A908-6C1E705C4B51}" type="pres">
      <dgm:prSet presAssocID="{CB653F76-7669-43C5-9920-D7F8BEF7BBE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0D64C1-1511-461F-9EB3-C31C1D0A557E}" type="pres">
      <dgm:prSet presAssocID="{CB653F76-7669-43C5-9920-D7F8BEF7BBEF}" presName="txShp" presStyleLbl="node1" presStyleIdx="2" presStyleCnt="3">
        <dgm:presLayoutVars>
          <dgm:bulletEnabled val="1"/>
        </dgm:presLayoutVars>
      </dgm:prSet>
      <dgm:spPr/>
    </dgm:pt>
  </dgm:ptLst>
  <dgm:cxnLst>
    <dgm:cxn modelId="{B8FBE291-5A95-4048-86B7-C87EFBCE454A}" srcId="{ED854307-33E9-46F4-9586-9087FC6C107F}" destId="{CB653F76-7669-43C5-9920-D7F8BEF7BBEF}" srcOrd="2" destOrd="0" parTransId="{63FF4C1B-ABFD-4385-B734-C079BC803D11}" sibTransId="{B0A4A25B-D885-45A4-B67F-D4E74E6E2293}"/>
    <dgm:cxn modelId="{3C88A6F7-B003-415D-BF4F-09739244295D}" srcId="{ED854307-33E9-46F4-9586-9087FC6C107F}" destId="{3BEDDFF2-0F7F-4124-B6EC-3CF18ABDC8FE}" srcOrd="0" destOrd="0" parTransId="{E88F0C99-A83D-4B7A-981C-2D4EB135FC16}" sibTransId="{E6316DB1-F89F-4D1F-8C94-75FCD0F862E3}"/>
    <dgm:cxn modelId="{10D5BF17-930B-4B21-A671-CAFBF6555CB0}" type="presOf" srcId="{CB653F76-7669-43C5-9920-D7F8BEF7BBEF}" destId="{A50D64C1-1511-461F-9EB3-C31C1D0A557E}" srcOrd="0" destOrd="0" presId="urn:microsoft.com/office/officeart/2005/8/layout/vList3"/>
    <dgm:cxn modelId="{397B6868-5A70-4B39-9DD6-8672CCC87E5A}" type="presOf" srcId="{50F60663-2BE8-4869-AFD7-6B38D1D11A81}" destId="{D5913C12-0895-4416-BDEB-625324A6E88E}" srcOrd="0" destOrd="0" presId="urn:microsoft.com/office/officeart/2005/8/layout/vList3"/>
    <dgm:cxn modelId="{0D3F4B80-079C-4962-BD0F-3B54AAEE56EA}" srcId="{ED854307-33E9-46F4-9586-9087FC6C107F}" destId="{50F60663-2BE8-4869-AFD7-6B38D1D11A81}" srcOrd="1" destOrd="0" parTransId="{ED861EE4-EC8F-4840-94C1-73B82BC03231}" sibTransId="{3EB352E5-D919-4156-BA6F-8A099684D430}"/>
    <dgm:cxn modelId="{C7CFEF3B-B468-4849-ACB6-61E1EA42695C}" type="presOf" srcId="{ED854307-33E9-46F4-9586-9087FC6C107F}" destId="{D68269C6-788A-402E-A14A-682E28142885}" srcOrd="0" destOrd="0" presId="urn:microsoft.com/office/officeart/2005/8/layout/vList3"/>
    <dgm:cxn modelId="{8C1477EC-6C24-46AC-8552-11BAFF65BDF3}" type="presOf" srcId="{3BEDDFF2-0F7F-4124-B6EC-3CF18ABDC8FE}" destId="{875E1BC8-74C2-45A5-B367-DAA70E5617CB}" srcOrd="0" destOrd="0" presId="urn:microsoft.com/office/officeart/2005/8/layout/vList3"/>
    <dgm:cxn modelId="{80D39E42-536D-4268-A0A2-49579AF10447}" type="presParOf" srcId="{D68269C6-788A-402E-A14A-682E28142885}" destId="{3923459B-0D44-43F6-82F9-C4E731270624}" srcOrd="0" destOrd="0" presId="urn:microsoft.com/office/officeart/2005/8/layout/vList3"/>
    <dgm:cxn modelId="{18217346-77E0-4DA8-9199-45F816887357}" type="presParOf" srcId="{3923459B-0D44-43F6-82F9-C4E731270624}" destId="{19BAAB72-DC7F-499A-A612-80771D451915}" srcOrd="0" destOrd="0" presId="urn:microsoft.com/office/officeart/2005/8/layout/vList3"/>
    <dgm:cxn modelId="{7DD90CB6-A908-4D27-B25E-1CF8F109098C}" type="presParOf" srcId="{3923459B-0D44-43F6-82F9-C4E731270624}" destId="{875E1BC8-74C2-45A5-B367-DAA70E5617CB}" srcOrd="1" destOrd="0" presId="urn:microsoft.com/office/officeart/2005/8/layout/vList3"/>
    <dgm:cxn modelId="{C14BB763-F4BC-4E58-82D1-CBF0D9F901E6}" type="presParOf" srcId="{D68269C6-788A-402E-A14A-682E28142885}" destId="{E3D6CAB1-347A-4FC6-89B1-DD0669E3AD3F}" srcOrd="1" destOrd="0" presId="urn:microsoft.com/office/officeart/2005/8/layout/vList3"/>
    <dgm:cxn modelId="{4CAE6F12-94F3-4743-A0A4-815D000818AE}" type="presParOf" srcId="{D68269C6-788A-402E-A14A-682E28142885}" destId="{2B21DE15-AB95-4B35-B8CD-E17065F675B0}" srcOrd="2" destOrd="0" presId="urn:microsoft.com/office/officeart/2005/8/layout/vList3"/>
    <dgm:cxn modelId="{3EF4A68E-D598-4312-A151-BDB804605D20}" type="presParOf" srcId="{2B21DE15-AB95-4B35-B8CD-E17065F675B0}" destId="{835AC9C7-C88F-4A39-9E88-D90C420D7B65}" srcOrd="0" destOrd="0" presId="urn:microsoft.com/office/officeart/2005/8/layout/vList3"/>
    <dgm:cxn modelId="{E30F7A93-67D2-4C3B-83F5-9AE62F6671DC}" type="presParOf" srcId="{2B21DE15-AB95-4B35-B8CD-E17065F675B0}" destId="{D5913C12-0895-4416-BDEB-625324A6E88E}" srcOrd="1" destOrd="0" presId="urn:microsoft.com/office/officeart/2005/8/layout/vList3"/>
    <dgm:cxn modelId="{FBFFEF3B-921F-4FB2-A4C1-72D69929B1E2}" type="presParOf" srcId="{D68269C6-788A-402E-A14A-682E28142885}" destId="{0454AC3E-515F-4526-B94E-B91A6765D09E}" srcOrd="3" destOrd="0" presId="urn:microsoft.com/office/officeart/2005/8/layout/vList3"/>
    <dgm:cxn modelId="{815CA0DE-3503-465D-8ED2-A6CC5261872D}" type="presParOf" srcId="{D68269C6-788A-402E-A14A-682E28142885}" destId="{5FC88508-FAB0-4A74-A2FC-312BF3C7A7C8}" srcOrd="4" destOrd="0" presId="urn:microsoft.com/office/officeart/2005/8/layout/vList3"/>
    <dgm:cxn modelId="{C78B2E26-AD73-4798-8435-B98DB379EA5F}" type="presParOf" srcId="{5FC88508-FAB0-4A74-A2FC-312BF3C7A7C8}" destId="{0985E459-B44D-4587-A908-6C1E705C4B51}" srcOrd="0" destOrd="0" presId="urn:microsoft.com/office/officeart/2005/8/layout/vList3"/>
    <dgm:cxn modelId="{BF4441CD-25B9-4987-B777-AA6DD591E516}" type="presParOf" srcId="{5FC88508-FAB0-4A74-A2FC-312BF3C7A7C8}" destId="{A50D64C1-1511-461F-9EB3-C31C1D0A557E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0CA07-A5BD-43EE-86E2-2BAE4DB9F959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</dgm:pt>
    <dgm:pt modelId="{C794A731-48ED-4CE6-A164-CFB541BA7F83}">
      <dgm:prSet phldrT="[Текст]"/>
      <dgm:spPr/>
      <dgm:t>
        <a:bodyPr/>
        <a:lstStyle/>
        <a:p>
          <a:r>
            <a:rPr lang="ru-RU" dirty="0" err="1" smtClean="0"/>
            <a:t>Болотно</a:t>
          </a:r>
          <a:r>
            <a:rPr lang="ru-RU" dirty="0" smtClean="0"/>
            <a:t> - луговая</a:t>
          </a:r>
          <a:endParaRPr lang="ru-RU" dirty="0"/>
        </a:p>
      </dgm:t>
    </dgm:pt>
    <dgm:pt modelId="{6AEF5F78-9CD4-453F-A2C2-794B60642B5E}" type="parTrans" cxnId="{CDD3C384-4F46-49C6-AF45-94E137A70D2E}">
      <dgm:prSet/>
      <dgm:spPr/>
    </dgm:pt>
    <dgm:pt modelId="{8B0ACEF9-2FFB-47A0-846E-681F3404C1F0}" type="sibTrans" cxnId="{CDD3C384-4F46-49C6-AF45-94E137A70D2E}">
      <dgm:prSet/>
      <dgm:spPr/>
    </dgm:pt>
    <dgm:pt modelId="{932DE1E0-583F-4F17-8217-620474D6EA1C}">
      <dgm:prSet phldrT="[Текст]"/>
      <dgm:spPr/>
      <dgm:t>
        <a:bodyPr/>
        <a:lstStyle/>
        <a:p>
          <a:r>
            <a:rPr lang="ru-RU" dirty="0" err="1" smtClean="0"/>
            <a:t>Горно</a:t>
          </a:r>
          <a:r>
            <a:rPr lang="ru-RU" dirty="0" smtClean="0"/>
            <a:t> - таежная</a:t>
          </a:r>
          <a:endParaRPr lang="ru-RU" dirty="0"/>
        </a:p>
      </dgm:t>
    </dgm:pt>
    <dgm:pt modelId="{DF47816B-70D6-4679-A43E-E748BD05B893}" type="parTrans" cxnId="{40D85134-9CDC-4F07-9563-098EF88FD5E8}">
      <dgm:prSet/>
      <dgm:spPr/>
    </dgm:pt>
    <dgm:pt modelId="{9AD0F936-1124-4D74-93F2-1ED637A67A69}" type="sibTrans" cxnId="{40D85134-9CDC-4F07-9563-098EF88FD5E8}">
      <dgm:prSet/>
      <dgm:spPr/>
    </dgm:pt>
    <dgm:pt modelId="{C66EFC1E-840F-4C3A-8B04-ABC1A904BB20}">
      <dgm:prSet phldrT="[Текст]"/>
      <dgm:spPr/>
      <dgm:t>
        <a:bodyPr/>
        <a:lstStyle/>
        <a:p>
          <a:r>
            <a:rPr lang="ru-RU" dirty="0" err="1" smtClean="0"/>
            <a:t>Гольцовая</a:t>
          </a:r>
          <a:endParaRPr lang="ru-RU" dirty="0"/>
        </a:p>
      </dgm:t>
    </dgm:pt>
    <dgm:pt modelId="{5908CAB7-B091-4F0F-9AA9-78734CCE8C38}" type="parTrans" cxnId="{EC7740B8-8ACF-4765-89F7-6CCD6B811EA2}">
      <dgm:prSet/>
      <dgm:spPr/>
    </dgm:pt>
    <dgm:pt modelId="{765FE7D9-80A0-44B8-803E-6279C996ED45}" type="sibTrans" cxnId="{EC7740B8-8ACF-4765-89F7-6CCD6B811EA2}">
      <dgm:prSet/>
      <dgm:spPr/>
    </dgm:pt>
    <dgm:pt modelId="{C2750E59-79DD-4D6D-B150-2D35072981BB}" type="pres">
      <dgm:prSet presAssocID="{1E30CA07-A5BD-43EE-86E2-2BAE4DB9F959}" presName="linearFlow" presStyleCnt="0">
        <dgm:presLayoutVars>
          <dgm:dir/>
          <dgm:resizeHandles val="exact"/>
        </dgm:presLayoutVars>
      </dgm:prSet>
      <dgm:spPr/>
    </dgm:pt>
    <dgm:pt modelId="{86BD55D4-DA83-4614-B4BA-5981FA7421D3}" type="pres">
      <dgm:prSet presAssocID="{C794A731-48ED-4CE6-A164-CFB541BA7F83}" presName="composite" presStyleCnt="0"/>
      <dgm:spPr/>
    </dgm:pt>
    <dgm:pt modelId="{56CCB870-51F1-46BF-83D7-C624948B37F9}" type="pres">
      <dgm:prSet presAssocID="{C794A731-48ED-4CE6-A164-CFB541BA7F8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8055E0-1F2D-4C3D-81FC-5559652E3E9D}" type="pres">
      <dgm:prSet presAssocID="{C794A731-48ED-4CE6-A164-CFB541BA7F83}" presName="txShp" presStyleLbl="node1" presStyleIdx="0" presStyleCnt="3">
        <dgm:presLayoutVars>
          <dgm:bulletEnabled val="1"/>
        </dgm:presLayoutVars>
      </dgm:prSet>
      <dgm:spPr/>
    </dgm:pt>
    <dgm:pt modelId="{1616316F-364B-4F03-8E06-1EBAB35D66D3}" type="pres">
      <dgm:prSet presAssocID="{8B0ACEF9-2FFB-47A0-846E-681F3404C1F0}" presName="spacing" presStyleCnt="0"/>
      <dgm:spPr/>
    </dgm:pt>
    <dgm:pt modelId="{1EF7880E-3ECB-466C-9774-0A927E67EC73}" type="pres">
      <dgm:prSet presAssocID="{932DE1E0-583F-4F17-8217-620474D6EA1C}" presName="composite" presStyleCnt="0"/>
      <dgm:spPr/>
    </dgm:pt>
    <dgm:pt modelId="{703F3AFC-F5B3-4A5A-B7F1-A02239A1C04D}" type="pres">
      <dgm:prSet presAssocID="{932DE1E0-583F-4F17-8217-620474D6EA1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4E2AD8-B1EA-4F07-95FE-EBD90D2A5C66}" type="pres">
      <dgm:prSet presAssocID="{932DE1E0-583F-4F17-8217-620474D6EA1C}" presName="txShp" presStyleLbl="node1" presStyleIdx="1" presStyleCnt="3">
        <dgm:presLayoutVars>
          <dgm:bulletEnabled val="1"/>
        </dgm:presLayoutVars>
      </dgm:prSet>
      <dgm:spPr/>
    </dgm:pt>
    <dgm:pt modelId="{E6B3CFC5-DA9C-4DB9-B355-5DE24370AA6B}" type="pres">
      <dgm:prSet presAssocID="{9AD0F936-1124-4D74-93F2-1ED637A67A69}" presName="spacing" presStyleCnt="0"/>
      <dgm:spPr/>
    </dgm:pt>
    <dgm:pt modelId="{4FC423B4-2E2E-4D50-8DB9-57C60F305A33}" type="pres">
      <dgm:prSet presAssocID="{C66EFC1E-840F-4C3A-8B04-ABC1A904BB20}" presName="composite" presStyleCnt="0"/>
      <dgm:spPr/>
    </dgm:pt>
    <dgm:pt modelId="{3F060AC5-CE4E-4652-8F7D-251AC74FBEEA}" type="pres">
      <dgm:prSet presAssocID="{C66EFC1E-840F-4C3A-8B04-ABC1A904BB2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3E69FE-A087-4975-9F77-51F620828BE8}" type="pres">
      <dgm:prSet presAssocID="{C66EFC1E-840F-4C3A-8B04-ABC1A904BB20}" presName="txShp" presStyleLbl="node1" presStyleIdx="2" presStyleCnt="3">
        <dgm:presLayoutVars>
          <dgm:bulletEnabled val="1"/>
        </dgm:presLayoutVars>
      </dgm:prSet>
      <dgm:spPr/>
    </dgm:pt>
  </dgm:ptLst>
  <dgm:cxnLst>
    <dgm:cxn modelId="{EC199C2A-52E5-4B6E-96FA-BF58094BC905}" type="presOf" srcId="{932DE1E0-583F-4F17-8217-620474D6EA1C}" destId="{BE4E2AD8-B1EA-4F07-95FE-EBD90D2A5C66}" srcOrd="0" destOrd="0" presId="urn:microsoft.com/office/officeart/2005/8/layout/vList3"/>
    <dgm:cxn modelId="{DACF3F43-9D50-4E84-9E95-563384E1A3D6}" type="presOf" srcId="{C794A731-48ED-4CE6-A164-CFB541BA7F83}" destId="{608055E0-1F2D-4C3D-81FC-5559652E3E9D}" srcOrd="0" destOrd="0" presId="urn:microsoft.com/office/officeart/2005/8/layout/vList3"/>
    <dgm:cxn modelId="{CDD3C384-4F46-49C6-AF45-94E137A70D2E}" srcId="{1E30CA07-A5BD-43EE-86E2-2BAE4DB9F959}" destId="{C794A731-48ED-4CE6-A164-CFB541BA7F83}" srcOrd="0" destOrd="0" parTransId="{6AEF5F78-9CD4-453F-A2C2-794B60642B5E}" sibTransId="{8B0ACEF9-2FFB-47A0-846E-681F3404C1F0}"/>
    <dgm:cxn modelId="{E04B1959-0F3F-4A68-8A08-29A36040E889}" type="presOf" srcId="{1E30CA07-A5BD-43EE-86E2-2BAE4DB9F959}" destId="{C2750E59-79DD-4D6D-B150-2D35072981BB}" srcOrd="0" destOrd="0" presId="urn:microsoft.com/office/officeart/2005/8/layout/vList3"/>
    <dgm:cxn modelId="{40D85134-9CDC-4F07-9563-098EF88FD5E8}" srcId="{1E30CA07-A5BD-43EE-86E2-2BAE4DB9F959}" destId="{932DE1E0-583F-4F17-8217-620474D6EA1C}" srcOrd="1" destOrd="0" parTransId="{DF47816B-70D6-4679-A43E-E748BD05B893}" sibTransId="{9AD0F936-1124-4D74-93F2-1ED637A67A69}"/>
    <dgm:cxn modelId="{D6C6472A-3053-4A19-A199-D4A893F302FF}" type="presOf" srcId="{C66EFC1E-840F-4C3A-8B04-ABC1A904BB20}" destId="{EC3E69FE-A087-4975-9F77-51F620828BE8}" srcOrd="0" destOrd="0" presId="urn:microsoft.com/office/officeart/2005/8/layout/vList3"/>
    <dgm:cxn modelId="{EC7740B8-8ACF-4765-89F7-6CCD6B811EA2}" srcId="{1E30CA07-A5BD-43EE-86E2-2BAE4DB9F959}" destId="{C66EFC1E-840F-4C3A-8B04-ABC1A904BB20}" srcOrd="2" destOrd="0" parTransId="{5908CAB7-B091-4F0F-9AA9-78734CCE8C38}" sibTransId="{765FE7D9-80A0-44B8-803E-6279C996ED45}"/>
    <dgm:cxn modelId="{ED9DD128-CB80-43EC-A6D8-7EDD6428F850}" type="presParOf" srcId="{C2750E59-79DD-4D6D-B150-2D35072981BB}" destId="{86BD55D4-DA83-4614-B4BA-5981FA7421D3}" srcOrd="0" destOrd="0" presId="urn:microsoft.com/office/officeart/2005/8/layout/vList3"/>
    <dgm:cxn modelId="{D2D7BA06-70E3-4266-8733-E156BA49A3AA}" type="presParOf" srcId="{86BD55D4-DA83-4614-B4BA-5981FA7421D3}" destId="{56CCB870-51F1-46BF-83D7-C624948B37F9}" srcOrd="0" destOrd="0" presId="urn:microsoft.com/office/officeart/2005/8/layout/vList3"/>
    <dgm:cxn modelId="{F153D9F8-A6EF-40A2-9753-A2A5112EDC72}" type="presParOf" srcId="{86BD55D4-DA83-4614-B4BA-5981FA7421D3}" destId="{608055E0-1F2D-4C3D-81FC-5559652E3E9D}" srcOrd="1" destOrd="0" presId="urn:microsoft.com/office/officeart/2005/8/layout/vList3"/>
    <dgm:cxn modelId="{B3A71315-7BB3-4D84-BF5F-631AC8BE85C1}" type="presParOf" srcId="{C2750E59-79DD-4D6D-B150-2D35072981BB}" destId="{1616316F-364B-4F03-8E06-1EBAB35D66D3}" srcOrd="1" destOrd="0" presId="urn:microsoft.com/office/officeart/2005/8/layout/vList3"/>
    <dgm:cxn modelId="{3355BE83-9F6C-48CD-9F8B-4F44BDF73A62}" type="presParOf" srcId="{C2750E59-79DD-4D6D-B150-2D35072981BB}" destId="{1EF7880E-3ECB-466C-9774-0A927E67EC73}" srcOrd="2" destOrd="0" presId="urn:microsoft.com/office/officeart/2005/8/layout/vList3"/>
    <dgm:cxn modelId="{0A323464-FFFF-45E3-89DF-9D81CB4F2288}" type="presParOf" srcId="{1EF7880E-3ECB-466C-9774-0A927E67EC73}" destId="{703F3AFC-F5B3-4A5A-B7F1-A02239A1C04D}" srcOrd="0" destOrd="0" presId="urn:microsoft.com/office/officeart/2005/8/layout/vList3"/>
    <dgm:cxn modelId="{C768C623-48A4-453E-9330-6D03684541A8}" type="presParOf" srcId="{1EF7880E-3ECB-466C-9774-0A927E67EC73}" destId="{BE4E2AD8-B1EA-4F07-95FE-EBD90D2A5C66}" srcOrd="1" destOrd="0" presId="urn:microsoft.com/office/officeart/2005/8/layout/vList3"/>
    <dgm:cxn modelId="{7390A3AF-2EB7-4C99-941F-09061825F5CE}" type="presParOf" srcId="{C2750E59-79DD-4D6D-B150-2D35072981BB}" destId="{E6B3CFC5-DA9C-4DB9-B355-5DE24370AA6B}" srcOrd="3" destOrd="0" presId="urn:microsoft.com/office/officeart/2005/8/layout/vList3"/>
    <dgm:cxn modelId="{0BBC9578-DC12-4D6F-B187-7570DE822C21}" type="presParOf" srcId="{C2750E59-79DD-4D6D-B150-2D35072981BB}" destId="{4FC423B4-2E2E-4D50-8DB9-57C60F305A33}" srcOrd="4" destOrd="0" presId="urn:microsoft.com/office/officeart/2005/8/layout/vList3"/>
    <dgm:cxn modelId="{CEA14CCE-A81E-4947-99FF-C21DD46BF823}" type="presParOf" srcId="{4FC423B4-2E2E-4D50-8DB9-57C60F305A33}" destId="{3F060AC5-CE4E-4652-8F7D-251AC74FBEEA}" srcOrd="0" destOrd="0" presId="urn:microsoft.com/office/officeart/2005/8/layout/vList3"/>
    <dgm:cxn modelId="{A1565B7D-E5BD-465C-A8C0-6A695069A806}" type="presParOf" srcId="{4FC423B4-2E2E-4D50-8DB9-57C60F305A33}" destId="{EC3E69FE-A087-4975-9F77-51F620828BE8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D8B1-0A71-4D16-854C-E114E258CC42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46FA-8E41-4444-A86E-67E1E5075F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2%D0%B5%D1%80%D0%BE-%D0%9C%D1%83%D0%B9%D1%81%D0%BA%D0%B8%D0%B9_%D1%85%D1%80%D0%B5%D0%B1%D0%B5%D1%82" TargetMode="External"/><Relationship Id="rId3" Type="http://schemas.openxmlformats.org/officeDocument/2006/relationships/hyperlink" Target="https://ru.wikipedia.org/wiki/%D0%93%D0%BE%D1%80%D0%BD%D1%8B%D0%B9_%D1%85%D1%80%D0%B5%D0%B1%D0%B5%D1%82" TargetMode="External"/><Relationship Id="rId7" Type="http://schemas.openxmlformats.org/officeDocument/2006/relationships/hyperlink" Target="https://ru.wikipedia.org/wiki/%D0%A1%D1%82%D0%B0%D0%BD%D0%BE%D0%B2%D0%BE%D0%B5_%D0%BD%D0%B0%D0%B3%D0%BE%D1%80%D1%8C%D0%B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7%D0%B0%D0%B1%D0%B0%D0%B9%D0%BA%D0%B0%D0%BB%D1%8C%D1%81%D0%BA%D0%B8%D0%B9_%D0%BA%D1%80%D0%B0%D0%B9" TargetMode="External"/><Relationship Id="rId5" Type="http://schemas.openxmlformats.org/officeDocument/2006/relationships/hyperlink" Target="https://ru.wikipedia.org/wiki/%D0%97%D0%B0%D0%B1%D0%B0%D0%B9%D0%BA%D0%B0%D0%BB%D1%8C%D0%B5" TargetMode="External"/><Relationship Id="rId4" Type="http://schemas.openxmlformats.org/officeDocument/2006/relationships/hyperlink" Target="https://ru.wikipedia.org/wiki/%D0%A0%D0%BE%D1%81%D1%81%D0%B8%D1%8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Pinacea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Pinu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8%D1%88%D0%BA%D0%B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0%D0%B5%D0%BD%D1%8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94%D1%80%D0%B5%D0%B2%D0%B5%D1%81%D0%B8%D0%BD%D0%B0" TargetMode="External"/><Relationship Id="rId4" Type="http://schemas.openxmlformats.org/officeDocument/2006/relationships/hyperlink" Target="https://ru.wikipedia.org/wiki/%D0%9C%D0%BE%D1%85_(%D1%80%D0%B0%D1%81%D1%82%D0%B5%D0%BD%D0%B8%D0%B5)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C%D1%87%D0%B0%D1%82%D1%81%D0%BA%D0%B8%D0%B9_%D0%BA%D1%80%D0%B0%D0%B9" TargetMode="External"/><Relationship Id="rId3" Type="http://schemas.openxmlformats.org/officeDocument/2006/relationships/hyperlink" Target="https://ru.wikipedia.org/wiki/%D0%A7%D1%83%D0%BA%D0%BE%D1%82%D1%81%D0%BA%D0%B8%D0%B9_%D0%B0%D0%B2%D1%82%D0%BE%D0%BD%D0%BE%D0%BC%D0%BD%D1%8B%D0%B9_%D0%BE%D0%BA%D1%80%D1%83%D0%B3" TargetMode="External"/><Relationship Id="rId7" Type="http://schemas.openxmlformats.org/officeDocument/2006/relationships/hyperlink" Target="https://ru.wikipedia.org/wiki/%D0%90%D0%BC%D1%83%D1%80%D1%81%D0%BA%D0%B0%D1%8F_%D0%BE%D0%B1%D0%BB%D0%B0%D1%81%D1%82%D1%8C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0%B0%D1%85%D0%B0%D0%BB%D0%B8%D0%BD%D1%81%D0%BA%D0%B0%D1%8F_%D0%BE%D0%B1%D0%BB%D0%B0%D1%81%D1%82%D1%8C" TargetMode="External"/><Relationship Id="rId5" Type="http://schemas.openxmlformats.org/officeDocument/2006/relationships/hyperlink" Target="https://ru.wikipedia.org/wiki/%D0%9C%D0%B0%D0%B3%D0%B0%D0%B4%D0%B0%D0%BD%D1%81%D0%BA%D0%B0%D1%8F_%D0%BE%D0%B1%D0%BB%D0%B0%D1%81%D1%82%D1%8C" TargetMode="External"/><Relationship Id="rId10" Type="http://schemas.openxmlformats.org/officeDocument/2006/relationships/hyperlink" Target="https://ru.wikipedia.org/wiki/%D0%9F%D1%80%D0%B8%D0%BC%D0%BE%D1%80%D1%81%D0%BA%D0%B8%D0%B9_%D0%BA%D1%80%D0%B0%D0%B9" TargetMode="External"/><Relationship Id="rId4" Type="http://schemas.openxmlformats.org/officeDocument/2006/relationships/hyperlink" Target="https://ru.wikipedia.org/wiki/%D0%AF%D0%BA%D1%83%D1%82%D0%B8%D1%8F" TargetMode="External"/><Relationship Id="rId9" Type="http://schemas.openxmlformats.org/officeDocument/2006/relationships/hyperlink" Target="https://ru.wikipedia.org/wiki/%D0%A5%D0%B0%D0%B1%D0%B0%D1%80%D0%BE%D0%B2%D1%81%D0%BA%D0%B8%D0%B9_%D0%BA%D1%80%D0%B0%D0%B9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0%D1%85%D0%BC%D0%B0%D0%BB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5%D0%B0%D0%BB%D0%B2%D0%B0" TargetMode="External"/><Relationship Id="rId5" Type="http://schemas.openxmlformats.org/officeDocument/2006/relationships/hyperlink" Target="https://ru.wikipedia.org/wiki/%D0%A1%D0%B0%D1%85%D0%B0%D1%80" TargetMode="External"/><Relationship Id="rId4" Type="http://schemas.openxmlformats.org/officeDocument/2006/relationships/hyperlink" Target="https://ru.wikipedia.org/wiki/%D0%91%D0%B5%D0%BB%D0%BE%D0%BA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0%BB%D0%B8%D1%87%D1%8C%D0%B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2%D0%B8%D0%B1%D1%80%D0%B8%D1%81%D1%81%D1%8B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B%D0%B0%D0%BD%D0%B8%D0%B7%D0%BC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0%D0%BB%D1%8C%D0%B1%D0%B8%D0%BD%D0%BE%D1%81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8%D0%B1%D0%B8%D1%80%D1%81%D0%BA%D0%B8%D0%B9_%D0%BA%D0%B5%D0%B4%D1%80" TargetMode="External"/><Relationship Id="rId13" Type="http://schemas.openxmlformats.org/officeDocument/2006/relationships/hyperlink" Target="https://ru.wikipedia.org/wiki/%D0%96%D1%91%D0%BB%D1%83%D0%B4%D1%8C" TargetMode="External"/><Relationship Id="rId3" Type="http://schemas.openxmlformats.org/officeDocument/2006/relationships/hyperlink" Target="https://ru.wikipedia.org/wiki/%D0%95%D0%B2%D1%80%D0%BE%D0%BF%D0%B5%D0%B9%D1%81%D0%BA%D0%B0%D1%8F_%D1%87%D0%B0%D1%81%D1%82%D1%8C_%D0%A0%D0%BE%D1%81%D1%81%D0%B8%D0%B8" TargetMode="External"/><Relationship Id="rId7" Type="http://schemas.openxmlformats.org/officeDocument/2006/relationships/hyperlink" Target="https://ru.wikipedia.org/wiki/%D0%9E%D0%B1%D1%8B%D0%BA%D0%BD%D0%BE%D0%B2%D0%B5%D0%BD%D0%BD%D0%B0%D1%8F_%D1%81%D0%BE%D1%81%D0%BD%D0%B0" TargetMode="External"/><Relationship Id="rId12" Type="http://schemas.openxmlformats.org/officeDocument/2006/relationships/hyperlink" Target="https://ru.wikipedia.org/wiki/%D0%9B%D0%B5%D1%89%D0%B8%D0%BD%D0%B0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5%D0%BB%D1%8C" TargetMode="External"/><Relationship Id="rId11" Type="http://schemas.openxmlformats.org/officeDocument/2006/relationships/hyperlink" Target="https://ru.wikipedia.org/wiki/%D0%94%D1%83%D0%B1" TargetMode="External"/><Relationship Id="rId5" Type="http://schemas.openxmlformats.org/officeDocument/2006/relationships/hyperlink" Target="https://ru.wikipedia.org/wiki/%D0%94%D0%B0%D0%BB%D1%8C%D0%BD%D0%B8%D0%B9_%D0%92%D0%BE%D1%81%D1%82%D0%BE%D0%BA" TargetMode="External"/><Relationship Id="rId10" Type="http://schemas.openxmlformats.org/officeDocument/2006/relationships/hyperlink" Target="https://ru.wikipedia.org/wiki/%D0%9B%D0%B8%D1%81%D1%82%D0%B2%D0%B5%D0%BD%D0%BD%D0%B8%D1%86%D0%B0" TargetMode="External"/><Relationship Id="rId4" Type="http://schemas.openxmlformats.org/officeDocument/2006/relationships/hyperlink" Target="https://ru.wikipedia.org/wiki/%D0%A1%D0%B8%D0%B1%D0%B8%D1%80%D1%8C" TargetMode="External"/><Relationship Id="rId9" Type="http://schemas.openxmlformats.org/officeDocument/2006/relationships/hyperlink" Target="https://ru.wikipedia.org/wiki/%D0%9F%D0%B8%D1%85%D1%82%D0%B0" TargetMode="External"/><Relationship Id="rId14" Type="http://schemas.openxmlformats.org/officeDocument/2006/relationships/hyperlink" Target="https://ru.wikipedia.org/wiki/%D0%9B%D0%B8%D1%88%D0%B0%D0%B9%D0%BD%D0%B8%D0%BA%D0%B8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5%D1%85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Кода́р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Горный хребет"/>
              </a:rPr>
              <a:t>горный хребет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Россия"/>
              </a:rPr>
              <a:t>России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центральной части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Забайкалье"/>
              </a:rPr>
              <a:t>Забайкалья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территории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Забайкальский край"/>
              </a:rPr>
              <a:t>Забайкальского края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Входит в систему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тановое нагорье"/>
              </a:rPr>
              <a:t>Станового нагорья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являясь продолжением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Северо-Муйский хребет"/>
              </a:rPr>
              <a:t>Северо-Муйского хребта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горно-таежной зоне преобладает лиственница, встречается ель, осина, в сухих местах — сосна.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Подлесок — из берез и карликовых кустов.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Выше растет кедровый стланик, который может стать серьезным препятствием для передвижения.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Класс: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Хвойные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Семейство: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inaceae"/>
              </a:rPr>
              <a:t>Сосновые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Род: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inus"/>
              </a:rPr>
              <a:t>Сосна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Кедро́вый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стла́ник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небольшое стелющееся древесное растение с широко раскинутыми ветвями. Образует различные по виду кроны — чашеобразные, стелющиеся над землёй. . У взрослых (100 и более лет) растений, стелющихся по земле, стволы достигают 20—25 см и длины 10—12 м.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Шишка"/>
              </a:rPr>
              <a:t> Шишки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созревают на второй год после «цветения». Шишки мелкие, от 4 до 7 см длины, около 3 см ширины, яйцевидные или удлинённые, опадают закрытыми с семенами.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Семеношение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начинается с 20—30 лет и продолжается до 200 и более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орень"/>
              </a:rPr>
              <a:t>Корневая система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кедрового стланика вначале имеет стержневой корень и боковые ответвления, затем стержневой корень отмирает, развиваются боковые поверхностные корни. При погружении корней в нарастающий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ох (растение)"/>
              </a:rPr>
              <a:t>моховой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слой или в песчано-каменистые почвы, а также при повышении горизонта вечной мерзлоты на смену погребённым и отмершим корням образуются придаточные корни. Прижатые к почве ветви способны окореняться. Образование придаточных корней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окоренение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ветвей обеспечивают живучесть растения.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Древесина"/>
              </a:rPr>
              <a:t>Древесина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смолистая, плотная, тяжёлая, прочная, трудно колется. Заросли кедрового стланика, как правило, богато заселены птицами и мелкими животными. Помимо этого, заросли стланика — постоянная и неизменно богатая кормовая база для бурого медведя.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Нетребователен к условиям существования. Растёт на бедных и тяжёлых почвах, на щебенчато-скалистых с незначительным плодородным слоем, на суглинистых и песчано-глинистых почвах подзолистого типа, на каменистых осыпях, на песках, а также на торфяно-подзолистых почвах равнин.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Хорошо приспособлен к суровым климатическим условиям севера, не страдает от низких температур, так как с наступлением морозов ветви кедрового стланика расправляются, прилегают к земле и погребаются снегом, а весной вновь поднимаются и вытягиваются.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Растёт медленно, доживает до 250 лет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Ареал кедрового стланика велик.  Растёт на территории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Чукотский автономный округ"/>
              </a:rPr>
              <a:t>Чукотского автономного округа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Якутия"/>
              </a:rPr>
              <a:t>Якутии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Магаданская область"/>
              </a:rPr>
              <a:t>Магаданской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ахалинская область"/>
              </a:rPr>
              <a:t>Сахалинской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Амурская область"/>
              </a:rPr>
              <a:t>Амурской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областях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Камчатский край"/>
              </a:rPr>
              <a:t>Камчатском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Хабаровский край"/>
              </a:rPr>
              <a:t>Хабаровском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краях, в незначительных количествах —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Приморский край"/>
              </a:rPr>
              <a:t>Приморском крае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Кедровый стланик является ценным хозяйственным растением. В очищенных ядрах орешков стланика содержится до 59 %, а в орешках со скорлупой — до 26 % высокосортного масла, Ядра орешков богаты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рахмал"/>
              </a:rPr>
              <a:t>крахмалом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елок"/>
              </a:rPr>
              <a:t>белком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ахар"/>
              </a:rPr>
              <a:t>сахаром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Остающийся после извлечения из очищенных ядер орешков жмых используется для приготовления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Халва"/>
              </a:rPr>
              <a:t>халвы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начинок для конфет, муки, печенья и других изделий. Орешки употребляются в пищу свежими и поджаренными («калёными»), местное население готовит из них «ореховое молоко».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Скипидар из смолы кедрового стланика является ценным средством для внутреннего использования при лечении почек и мочевого пузыря. Он употребляется как внутрь, так и наружно, в том числе и паровой бане в лечении ревматических заболеваний. Кроме того, он очень полезен для дыхательной системы и применяется при лечении заболеваний, таких как кашель, простуда, грипп и туберкулез. Как наружное средство он очень полезен для лечения различных кожных заболеваний, ран, язв, ожогов, фурункулов и т. д. Он используется в виде мази, пластырей, припарок, травяной паровой бани, ингаляциях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Хребет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представляет собой самую высокую и расчлененную часть Станового нагорья. Это наиболее технически сложный и интересный туристский район Забайкалья.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выше кедрового стланика растут лишь мхи и лишайники. В таежной зоне много ягод. Брусника, собранная в тех местах, где сошел снег, может стать прекрасной добавкой к походному рациону.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Животный мир представлен северными оленями, косулями, бурыми медведями,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росомахами, лисицами, белками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грызун из семейства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еличьи"/>
              </a:rPr>
              <a:t>беличьих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мелкий зверек типично беличьего облика, с вытянутым стройным телом и пушистым хвостом с «расчёсом». Длина её тела 19,5—28 см, хвоста — 13—19 см (примерно 2/3 длины тела); . Голова округлая, с большими чёрными глазами. Уши длинные, с кисточками, особенно выраженными в зимний период. На морде, передних лапах и брюхе растут чувствительные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ибриссы"/>
              </a:rPr>
              <a:t>вибриссы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Задние конечности заметно длиннее передних. Пальцы с цепкими острыми когтями. Волосы по бокам хвоста достигают длины в 3—6 см, отчего хвост имеет уплощённую форму.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Зимний мех у белки высокий, мягкий и пушистый, летний — более жёсткий, редкий, и короткий. По изменчивости окраски белка держит одно из первых мест среди животных Палеарктики. Её окраска меняется сезонно, по подвидам и даже в пределах одной популяции. Летом в ней преобладают рыжие, бурые или тёмно-бурые тона; зимой — серые и чёрные, иногда с коричневым оттенком. Брюшко светлое или белое.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Встречаются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белки-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Меланизм"/>
              </a:rPr>
              <a:t>меланисты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совершенно чёрным мехом 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Альбинос"/>
              </a:rPr>
              <a:t>альбиносы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пегие белки, мех которых покрыт белыми пятнами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Белка линяет 2 раза в год, за исключением хвоста, который линяет один раз в год.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Белка обыкновенная живёт во всех лесах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Европейская часть России"/>
              </a:rPr>
              <a:t>Европейской части России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Сибирь"/>
              </a:rPr>
              <a:t>Сибири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Дальний Восток"/>
              </a:rPr>
              <a:t>Дальнего Востока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 жизни преимущественно древесный. Белка — живой, подвижный зверёк. Она легко совершает прыжки с дерева на дерево, «руля» хвостом. В бесснежный период, а также во время гона значительное время проводит на земле, где перемещается скачками длиной до 1 м. Рацион белки очень разнообразен и включает более 130 наименований кормов, среди которых основную массу составляют семена хвойных деревьев: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Ель"/>
              </a:rPr>
              <a:t>ели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Обыкновенная сосна"/>
              </a:rPr>
              <a:t>обыкновенной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Обыкновенная сосна"/>
              </a:rPr>
              <a:t> сосны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Сибирский кедр"/>
              </a:rPr>
              <a:t>сибирского кедра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ихта"/>
              </a:rPr>
              <a:t>пихты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Лиственница"/>
              </a:rPr>
              <a:t>лиственницы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южных районах, где растут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Дуб"/>
              </a:rPr>
              <a:t>дубовые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леса с подлеском из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Лещина"/>
              </a:rPr>
              <a:t>лещины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питается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Жёлудь"/>
              </a:rPr>
              <a:t>жёлудями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лесными орехами. Кроме того белка потребляет грибы), почки и побеги деревьев, ягоды, клубни и корневища,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Лишайники"/>
              </a:rPr>
              <a:t>лишайники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травянистые растения.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Одной из широко известных отличительных особенностей многих белок является их способность запасать на зиму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Орех"/>
              </a:rPr>
              <a:t>орехи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Некоторые виды белок закапывают их в землю, другие - прячут в дуплах деревьев. Как полагают учёные, плохая память некоторых видов белок, в частности серой, помогает сохранять леса, так как они закапывают орехи в землю и забывают про них, а из проросших семян появляются новые деревья. В неволе белки доживают до 10—12 лет, однако в природе белка старше 4 лет уже является старой.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Белка является ценным пушным зверем, одним из основных объектов пушного промысла в России. Добывается в основном в таёжной зоне Европейской части, Урала и Сибири. Основная масса белок поступает из Сибири, Якутии и с Дальнего Востока. Во времена Советского Союза, по количеству заготовок этот зверек уступал лишь соболю, но в настоящее время прием шкурок практически свелся к нулю. Поэтому сохранить можно, только запретив отстреливать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севера хребет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граничит с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Амалыкским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массивом —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завитимским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продолжением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Делюн-Уранского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хребта. На северо-запад простирается глубоко расчлененное среднегорье, придонская часть которого известна как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Патомское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нагорье. Граница района проходит здесь по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оз.Орон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р.Сыгыкта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р.Эльгер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оз.Ничатка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р.Сень. С юго-востока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отделен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Верхне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Чарской котловиной от хребта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Удокан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востоке границей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считается р.Чара, на западе —р.Витим.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Из птиц обитают дятлы, куропатки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Транспортные возможности района весьма ограничены. Отправной и конечной точкой абсолютного большинства лыжных маршрутов остается пос. Чара, связанный авиалинией с Читой.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рельефу и условиям проведения туристских походов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условно делят на три основных района: Западный, Центральный и Восточный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молодые горы, сформировавшиеся в результате колоссальных тектонических движений в земной коре.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Тектоническая деятельность наблюдается и поныне — район расположен в зоне сейсмической активности с частыми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землятрясениями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единственный в Забайкалье хребет, имеющий современное оледенение. Ледники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невелики: как правило, их площадь не превышает 1 кв.км, а протяженность — 2 км. Всего в районе известно более 30 ледников общей площадью 19 кв.км. Часть из них имеет названия, остальные носят цифровые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обозначени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резкоконтинентальный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 значительными сезонными колебаниями температур. Среднесуточная температура февраля — 32°С, но уже в марте, как правило, не опускается ниже — 33°С.  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преобладают ветры западных направлений, несущие влагу с Байкала. Наилучшим временем для проведения лыжных походов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считается конец февраля — март. Для этого периода характерны устойчивая солнечная погода с относительно небольшими морозами. В конце марта к хребту начинают прорываться циклоны, приносящие потепление и осадки. С первого апреля район закрыт из-за повышенной лавинной 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Растительность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Кодара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разделить на три зоны: болотно-луговую (развита в больших межгорных котловинах), горно-таежную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гольцовую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46FA-8E41-4444-A86E-67E1E5075F3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8EEC-DC32-492F-B583-EC2E7BE7E586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C39B-6F29-4C2E-9B07-1FAABF3EC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Хребет </a:t>
            </a:r>
            <a:r>
              <a:rPr lang="ru-RU" b="1" dirty="0" err="1" smtClean="0"/>
              <a:t>Кодар</a:t>
            </a:r>
            <a:endParaRPr lang="ru-RU" b="1" dirty="0"/>
          </a:p>
        </p:txBody>
      </p:sp>
      <p:pic>
        <p:nvPicPr>
          <p:cNvPr id="6" name="Содержимое 5" descr="2471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877" y="1600200"/>
            <a:ext cx="68402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Растительность </a:t>
            </a:r>
            <a:r>
              <a:rPr lang="ru-RU" dirty="0" err="1" smtClean="0"/>
              <a:t>Кодара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7950" cy="1143000"/>
          </a:xfrm>
        </p:spPr>
        <p:txBody>
          <a:bodyPr/>
          <a:lstStyle/>
          <a:p>
            <a:r>
              <a:rPr lang="ru-RU" dirty="0" err="1" smtClean="0"/>
              <a:t>Горно</a:t>
            </a:r>
            <a:r>
              <a:rPr lang="ru-RU" dirty="0" smtClean="0"/>
              <a:t> – таежная зона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500174"/>
            <a:ext cx="3240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143380"/>
            <a:ext cx="433730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662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810022"/>
            <a:ext cx="2285984" cy="304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43306" y="1500174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Лиственница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3786190"/>
            <a:ext cx="63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Ель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072462" y="34290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Сосна</a:t>
            </a:r>
            <a:endParaRPr lang="ru-RU" sz="2000" dirty="0"/>
          </a:p>
        </p:txBody>
      </p:sp>
      <p:pic>
        <p:nvPicPr>
          <p:cNvPr id="10" name="Рисунок 9" descr="0_b6a6_42191cf0_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071546"/>
            <a:ext cx="3071802" cy="230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281263" y="571480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Осина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Подлесок</a:t>
            </a:r>
            <a:endParaRPr lang="ru-RU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00160"/>
            <a:ext cx="485778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3000372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Береза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Кедровый стланик - </a:t>
            </a:r>
            <a:r>
              <a:rPr lang="ru-RU" dirty="0"/>
              <a:t>(лат. </a:t>
            </a:r>
            <a:r>
              <a:rPr lang="en-US" i="1" dirty="0" err="1"/>
              <a:t>Pinus</a:t>
            </a:r>
            <a:r>
              <a:rPr lang="en-US" i="1" dirty="0"/>
              <a:t> </a:t>
            </a:r>
            <a:r>
              <a:rPr lang="en-US" i="1" dirty="0" err="1"/>
              <a:t>pumila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Содержимое 3" descr="stlanik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9350" y="1400216"/>
            <a:ext cx="6328798" cy="47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Отдел: Хвойные</a:t>
            </a:r>
          </a:p>
          <a:p>
            <a:r>
              <a:rPr lang="ru-RU" dirty="0"/>
              <a:t>Класс: </a:t>
            </a:r>
            <a:r>
              <a:rPr lang="ru-RU" b="1" dirty="0"/>
              <a:t>Хвойные</a:t>
            </a:r>
            <a:r>
              <a:rPr lang="ru-RU" dirty="0"/>
              <a:t> </a:t>
            </a:r>
          </a:p>
          <a:p>
            <a:r>
              <a:rPr lang="ru-RU" dirty="0"/>
              <a:t>Порядок: Сосновые</a:t>
            </a:r>
          </a:p>
          <a:p>
            <a:r>
              <a:rPr lang="ru-RU" dirty="0"/>
              <a:t>Семейство: Сосновые</a:t>
            </a:r>
          </a:p>
          <a:p>
            <a:r>
              <a:rPr lang="ru-RU" dirty="0"/>
              <a:t>Род: Сосна</a:t>
            </a:r>
          </a:p>
          <a:p>
            <a:endParaRPr lang="ru-RU" dirty="0"/>
          </a:p>
        </p:txBody>
      </p:sp>
      <p:pic>
        <p:nvPicPr>
          <p:cNvPr id="4" name="Рисунок 3" descr="800px-Pinuspumil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3" y="378619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f5dc98573e676c229c287f733512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Корневая система</a:t>
            </a:r>
            <a:endParaRPr lang="ru-RU" dirty="0"/>
          </a:p>
        </p:txBody>
      </p:sp>
      <p:pic>
        <p:nvPicPr>
          <p:cNvPr id="4" name="Содержимое 3" descr="pin_pum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Стланик_северного_прибайкалья.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Ареал кедрового стланика велик</a:t>
            </a:r>
          </a:p>
        </p:txBody>
      </p:sp>
      <p:pic>
        <p:nvPicPr>
          <p:cNvPr id="4" name="Содержимое 3" descr="Pinus_pumila_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1178727"/>
            <a:ext cx="3714744" cy="557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pic>
        <p:nvPicPr>
          <p:cNvPr id="4" name="Содержимое 3" descr="003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736"/>
            <a:ext cx="5080000" cy="326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7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3324225"/>
            <a:ext cx="47625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307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1728"/>
            <a:ext cx="9144000" cy="680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Кедровый стланик – лекарственное растение</a:t>
            </a:r>
            <a:endParaRPr lang="ru-RU" dirty="0"/>
          </a:p>
        </p:txBody>
      </p:sp>
      <p:pic>
        <p:nvPicPr>
          <p:cNvPr id="4" name="Содержимое 3" descr="8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1735925"/>
            <a:ext cx="5429256" cy="4750599"/>
          </a:xfrm>
        </p:spPr>
      </p:pic>
      <p:pic>
        <p:nvPicPr>
          <p:cNvPr id="5" name="Рисунок 4" descr="skipid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72"/>
            <a:ext cx="370928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сохранения</a:t>
            </a:r>
            <a:endParaRPr lang="ru-RU" dirty="0"/>
          </a:p>
        </p:txBody>
      </p:sp>
      <p:pic>
        <p:nvPicPr>
          <p:cNvPr id="4" name="Содержимое 3" descr="42c6cc5cee64409bd8367545a1b7bb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28" y="1428736"/>
            <a:ext cx="6572272" cy="491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428868"/>
            <a:ext cx="204370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Пожары</a:t>
            </a:r>
            <a:endParaRPr lang="ru-RU" sz="4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5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5524507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857498"/>
            <a:ext cx="5000628" cy="400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4286256"/>
            <a:ext cx="334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Мхи и лишайники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2143116"/>
            <a:ext cx="179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Брусника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1285860"/>
            <a:ext cx="354262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3" y="3899829"/>
            <a:ext cx="3929058" cy="295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6060"/>
            <a:ext cx="4214810" cy="302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388" y="1928802"/>
            <a:ext cx="2702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Северный олень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357562"/>
            <a:ext cx="2568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Бурый медведь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72396" y="3357562"/>
            <a:ext cx="1219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Косуля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4714875" cy="314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7" y="3429001"/>
            <a:ext cx="231112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02" y="0"/>
            <a:ext cx="419639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3357562"/>
            <a:ext cx="1635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Росомаха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3214686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5000636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Лисица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Обыкновенная белка - </a:t>
            </a:r>
            <a:r>
              <a:rPr lang="ru-RU" dirty="0"/>
              <a:t>(лат. </a:t>
            </a:r>
            <a:r>
              <a:rPr lang="en-US" i="1" dirty="0" err="1"/>
              <a:t>Sciurus</a:t>
            </a:r>
            <a:r>
              <a:rPr lang="en-US" i="1" dirty="0"/>
              <a:t> </a:t>
            </a:r>
            <a:r>
              <a:rPr lang="en-US" i="1" dirty="0" err="1"/>
              <a:t>vulgaris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714488"/>
            <a:ext cx="5076844" cy="417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Тип: Хордовые</a:t>
            </a:r>
          </a:p>
          <a:p>
            <a:r>
              <a:rPr lang="ru-RU" dirty="0" smtClean="0"/>
              <a:t>Класс: Млекопитающие</a:t>
            </a:r>
          </a:p>
          <a:p>
            <a:r>
              <a:rPr lang="ru-RU" dirty="0" smtClean="0"/>
              <a:t>Отряд: Грызуны</a:t>
            </a:r>
          </a:p>
          <a:p>
            <a:r>
              <a:rPr lang="ru-RU" dirty="0" smtClean="0"/>
              <a:t>Семейство: Беличьи</a:t>
            </a:r>
          </a:p>
          <a:p>
            <a:r>
              <a:rPr lang="ru-RU" dirty="0" smtClean="0"/>
              <a:t>Род: Белки</a:t>
            </a:r>
          </a:p>
          <a:p>
            <a:r>
              <a:rPr lang="ru-RU" dirty="0" smtClean="0"/>
              <a:t>Вид: </a:t>
            </a:r>
            <a:r>
              <a:rPr lang="ru-RU" b="1" dirty="0" smtClean="0"/>
              <a:t>Обыкновенная белка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322" y="0"/>
            <a:ext cx="9149322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lka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5357818" cy="357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241114"/>
            <a:ext cx="3929058" cy="361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_albino_squirrel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1500" y="3343275"/>
            <a:ext cx="47625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3036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3714752"/>
            <a:ext cx="278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 - </a:t>
            </a:r>
            <a:r>
              <a:rPr lang="ru-RU" sz="2800" dirty="0" err="1" smtClean="0"/>
              <a:t>меланист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2786058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 - альбинос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87c6a9e9056db5359e011c94800c2e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lka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8461"/>
            <a:ext cx="8643966" cy="683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9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0"/>
            <a:ext cx="5929322" cy="677636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6" y="0"/>
            <a:ext cx="6572264" cy="681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286776" cy="673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214422"/>
            <a:ext cx="3714776" cy="3714776"/>
          </a:xfrm>
        </p:spPr>
      </p:pic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119" y="3286124"/>
            <a:ext cx="567888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5286388"/>
            <a:ext cx="1205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Дятел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57884" y="2500306"/>
            <a:ext cx="1966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Куропатка</a:t>
            </a:r>
            <a:endParaRPr lang="ru-RU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Содержимое 3" descr="308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da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9208075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Протяжённость хребта составляет более 200 км, максимальная высота — 3072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3100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районы: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IMG599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64" y="785794"/>
            <a:ext cx="9131136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Кодар</a:t>
            </a:r>
            <a:r>
              <a:rPr lang="ru-RU" sz="3600" dirty="0"/>
              <a:t> — единственный в Забайкалье хребет, имеющий современное оледенение. </a:t>
            </a: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714488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679</Words>
  <Application>Microsoft Office PowerPoint</Application>
  <PresentationFormat>Экран (4:3)</PresentationFormat>
  <Paragraphs>125</Paragraphs>
  <Slides>36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Хребет Кодар</vt:lpstr>
      <vt:lpstr> </vt:lpstr>
      <vt:lpstr>Слайд 3</vt:lpstr>
      <vt:lpstr>Слайд 4</vt:lpstr>
      <vt:lpstr>Протяжённость хребта составляет более 200 км, максимальная высота — 3072 м.  </vt:lpstr>
      <vt:lpstr>Основные районы:</vt:lpstr>
      <vt:lpstr>Слайд 7</vt:lpstr>
      <vt:lpstr>Кодар — единственный в Забайкалье хребет, имеющий современное оледенение. </vt:lpstr>
      <vt:lpstr>Слайд 9</vt:lpstr>
      <vt:lpstr>Растительность Кодара</vt:lpstr>
      <vt:lpstr>Горно – таежная зона</vt:lpstr>
      <vt:lpstr>Подлесок</vt:lpstr>
      <vt:lpstr>Кедровый стланик - (лат. Pinus pumila)</vt:lpstr>
      <vt:lpstr>Классификация</vt:lpstr>
      <vt:lpstr>Слайд 15</vt:lpstr>
      <vt:lpstr>Корневая система</vt:lpstr>
      <vt:lpstr>Слайд 17</vt:lpstr>
      <vt:lpstr>Ареал кедрового стланика велик</vt:lpstr>
      <vt:lpstr>Значение</vt:lpstr>
      <vt:lpstr>Кедровый стланик – лекарственное растение</vt:lpstr>
      <vt:lpstr>Проблема сохранения</vt:lpstr>
      <vt:lpstr>Слайд 22</vt:lpstr>
      <vt:lpstr>Животный мир</vt:lpstr>
      <vt:lpstr>Слайд 24</vt:lpstr>
      <vt:lpstr>Обыкновенная белка - (лат. Sciurus vulgaris)</vt:lpstr>
      <vt:lpstr>Классификация</vt:lpstr>
      <vt:lpstr> </vt:lpstr>
      <vt:lpstr>Слайд 28</vt:lpstr>
      <vt:lpstr>Слайд 29</vt:lpstr>
      <vt:lpstr>Слайд 30</vt:lpstr>
      <vt:lpstr>Слайд 31</vt:lpstr>
      <vt:lpstr>Слайд 32</vt:lpstr>
      <vt:lpstr>Слайд 33</vt:lpstr>
      <vt:lpstr>Птицы</vt:lpstr>
      <vt:lpstr>Слайд 35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Хребет Кодар</dc:title>
  <dc:creator>днс</dc:creator>
  <cp:lastModifiedBy>днс</cp:lastModifiedBy>
  <cp:revision>1</cp:revision>
  <dcterms:created xsi:type="dcterms:W3CDTF">2014-11-14T10:38:27Z</dcterms:created>
  <dcterms:modified xsi:type="dcterms:W3CDTF">2014-11-14T13:59:23Z</dcterms:modified>
</cp:coreProperties>
</file>