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61" r:id="rId4"/>
    <p:sldId id="262" r:id="rId5"/>
    <p:sldId id="257" r:id="rId6"/>
    <p:sldId id="263" r:id="rId7"/>
    <p:sldId id="258" r:id="rId8"/>
    <p:sldId id="264" r:id="rId9"/>
    <p:sldId id="259" r:id="rId10"/>
    <p:sldId id="266" r:id="rId11"/>
    <p:sldId id="267" r:id="rId12"/>
    <p:sldId id="272" r:id="rId13"/>
    <p:sldId id="273" r:id="rId14"/>
    <p:sldId id="268" r:id="rId15"/>
    <p:sldId id="269" r:id="rId16"/>
    <p:sldId id="270" r:id="rId17"/>
    <p:sldId id="271" r:id="rId18"/>
    <p:sldId id="275" r:id="rId19"/>
    <p:sldId id="276" r:id="rId20"/>
    <p:sldId id="274" r:id="rId21"/>
    <p:sldId id="265" r:id="rId22"/>
    <p:sldId id="277" r:id="rId23"/>
    <p:sldId id="279" r:id="rId24"/>
    <p:sldId id="278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6966" autoAdjust="0"/>
  </p:normalViewPr>
  <p:slideViewPr>
    <p:cSldViewPr snapToGrid="0">
      <p:cViewPr varScale="1">
        <p:scale>
          <a:sx n="46" d="100"/>
          <a:sy n="46" d="100"/>
        </p:scale>
        <p:origin x="15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A9587-91B2-43D7-9EF1-522A9EB3D78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69AA7-2A45-4605-8E06-EA0479345179}">
      <dgm:prSet phldrT="[Текст]"/>
      <dgm:spPr/>
      <dgm:t>
        <a:bodyPr/>
        <a:lstStyle/>
        <a:p>
          <a:r>
            <a:rPr lang="ru-RU" dirty="0" smtClean="0"/>
            <a:t>Первое название</a:t>
          </a:r>
          <a:endParaRPr lang="ru-RU" dirty="0"/>
        </a:p>
      </dgm:t>
    </dgm:pt>
    <dgm:pt modelId="{3084B04A-FA05-4366-BEDD-56F29AA70046}" type="parTrans" cxnId="{32A4F60C-1B72-4367-9148-D89BA43FA78A}">
      <dgm:prSet/>
      <dgm:spPr/>
      <dgm:t>
        <a:bodyPr/>
        <a:lstStyle/>
        <a:p>
          <a:endParaRPr lang="ru-RU"/>
        </a:p>
      </dgm:t>
    </dgm:pt>
    <dgm:pt modelId="{80BAF629-271B-49A1-AE4F-8A51CD0A6C9F}" type="sibTrans" cxnId="{32A4F60C-1B72-4367-9148-D89BA43FA78A}">
      <dgm:prSet/>
      <dgm:spPr/>
      <dgm:t>
        <a:bodyPr/>
        <a:lstStyle/>
        <a:p>
          <a:endParaRPr lang="ru-RU"/>
        </a:p>
      </dgm:t>
    </dgm:pt>
    <dgm:pt modelId="{AB9EB8F3-0244-4113-957B-2B8FDD3D3136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b="0" i="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Михачи</a:t>
          </a:r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«Людоедская»</a:t>
          </a:r>
          <a:endParaRPr lang="ru-RU" dirty="0"/>
        </a:p>
      </dgm:t>
    </dgm:pt>
    <dgm:pt modelId="{2546B22F-4A16-410C-AB27-D05AAB7D987A}" type="parTrans" cxnId="{457DB9BB-E118-458E-AF66-FFD95E82706A}">
      <dgm:prSet/>
      <dgm:spPr/>
      <dgm:t>
        <a:bodyPr/>
        <a:lstStyle/>
        <a:p>
          <a:endParaRPr lang="ru-RU"/>
        </a:p>
      </dgm:t>
    </dgm:pt>
    <dgm:pt modelId="{4D042BEC-930E-473C-AACB-538E194A3E0D}" type="sibTrans" cxnId="{457DB9BB-E118-458E-AF66-FFD95E82706A}">
      <dgm:prSet/>
      <dgm:spPr/>
      <dgm:t>
        <a:bodyPr/>
        <a:lstStyle/>
        <a:p>
          <a:endParaRPr lang="ru-RU"/>
        </a:p>
      </dgm:t>
    </dgm:pt>
    <dgm:pt modelId="{545D49EF-6B21-4C28-9682-4E0CB0B3E25F}">
      <dgm:prSet phldrT="[Текст]"/>
      <dgm:spPr/>
      <dgm:t>
        <a:bodyPr/>
        <a:lstStyle/>
        <a:p>
          <a:endParaRPr lang="ru-RU" dirty="0"/>
        </a:p>
      </dgm:t>
    </dgm:pt>
    <dgm:pt modelId="{D60F95EC-DCEF-4D05-8372-CC1452B696AE}" type="sibTrans" cxnId="{92A93FDA-AAEE-4F2A-B9B2-718493C0D4D5}">
      <dgm:prSet/>
      <dgm:spPr/>
      <dgm:t>
        <a:bodyPr/>
        <a:lstStyle/>
        <a:p>
          <a:endParaRPr lang="ru-RU"/>
        </a:p>
      </dgm:t>
    </dgm:pt>
    <dgm:pt modelId="{5FAA081F-C01F-4671-B9CB-65FCC1E1827B}" type="parTrans" cxnId="{92A93FDA-AAEE-4F2A-B9B2-718493C0D4D5}">
      <dgm:prSet/>
      <dgm:spPr/>
      <dgm:t>
        <a:bodyPr/>
        <a:lstStyle/>
        <a:p>
          <a:endParaRPr lang="ru-RU"/>
        </a:p>
      </dgm:t>
    </dgm:pt>
    <dgm:pt modelId="{9B700132-7959-4AF3-AAAE-2CA1F0B7BBB9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E45E26C-8C9F-49FB-A8FB-D0A5ACCA6E44}" type="sibTrans" cxnId="{5200798E-B77C-4089-8611-F0D7FD8DD3CB}">
      <dgm:prSet/>
      <dgm:spPr/>
      <dgm:t>
        <a:bodyPr/>
        <a:lstStyle/>
        <a:p>
          <a:endParaRPr lang="ru-RU"/>
        </a:p>
      </dgm:t>
    </dgm:pt>
    <dgm:pt modelId="{E1EE39A1-570C-4161-86D5-4ABA191CD770}" type="parTrans" cxnId="{5200798E-B77C-4089-8611-F0D7FD8DD3CB}">
      <dgm:prSet/>
      <dgm:spPr/>
      <dgm:t>
        <a:bodyPr/>
        <a:lstStyle/>
        <a:p>
          <a:endParaRPr lang="ru-RU"/>
        </a:p>
      </dgm:t>
    </dgm:pt>
    <dgm:pt modelId="{779BB945-B780-4DEC-B1CC-2182F4143647}" type="pres">
      <dgm:prSet presAssocID="{8B1A9587-91B2-43D7-9EF1-522A9EB3D78F}" presName="linearFlow" presStyleCnt="0">
        <dgm:presLayoutVars>
          <dgm:dir/>
          <dgm:animLvl val="lvl"/>
          <dgm:resizeHandles val="exact"/>
        </dgm:presLayoutVars>
      </dgm:prSet>
      <dgm:spPr/>
    </dgm:pt>
    <dgm:pt modelId="{385B2D93-D25E-4678-B8E3-5B6F53E641DE}" type="pres">
      <dgm:prSet presAssocID="{18369AA7-2A45-4605-8E06-EA0479345179}" presName="composite" presStyleCnt="0"/>
      <dgm:spPr/>
    </dgm:pt>
    <dgm:pt modelId="{11B9D2E0-6783-423B-BCD9-C2D6820C52A4}" type="pres">
      <dgm:prSet presAssocID="{18369AA7-2A45-4605-8E06-EA047934517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BA5CAE36-68CF-4922-8C82-5C9EC2A0656A}" type="pres">
      <dgm:prSet presAssocID="{18369AA7-2A45-4605-8E06-EA0479345179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325A-5F52-40D4-BAFA-5F3C57DC6C4B}" type="pres">
      <dgm:prSet presAssocID="{80BAF629-271B-49A1-AE4F-8A51CD0A6C9F}" presName="sp" presStyleCnt="0"/>
      <dgm:spPr/>
    </dgm:pt>
    <dgm:pt modelId="{3CBA93E4-9E75-497B-A9F6-B196AFB4F017}" type="pres">
      <dgm:prSet presAssocID="{545D49EF-6B21-4C28-9682-4E0CB0B3E25F}" presName="composite" presStyleCnt="0"/>
      <dgm:spPr/>
    </dgm:pt>
    <dgm:pt modelId="{0CDA1087-96EE-42C3-BF35-A20EB6DECE14}" type="pres">
      <dgm:prSet presAssocID="{545D49EF-6B21-4C28-9682-4E0CB0B3E25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2A7E6-F572-4512-B1F4-29A58CCFBBC6}" type="pres">
      <dgm:prSet presAssocID="{545D49EF-6B21-4C28-9682-4E0CB0B3E25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A93FDA-AAEE-4F2A-B9B2-718493C0D4D5}" srcId="{8B1A9587-91B2-43D7-9EF1-522A9EB3D78F}" destId="{545D49EF-6B21-4C28-9682-4E0CB0B3E25F}" srcOrd="1" destOrd="0" parTransId="{5FAA081F-C01F-4671-B9CB-65FCC1E1827B}" sibTransId="{D60F95EC-DCEF-4D05-8372-CC1452B696AE}"/>
    <dgm:cxn modelId="{E017A8FF-C2C8-4AF8-ACDF-92E7F7E72C2E}" type="presOf" srcId="{18369AA7-2A45-4605-8E06-EA0479345179}" destId="{11B9D2E0-6783-423B-BCD9-C2D6820C52A4}" srcOrd="0" destOrd="0" presId="urn:microsoft.com/office/officeart/2005/8/layout/chevron2"/>
    <dgm:cxn modelId="{05D1D8FF-7984-4F66-8518-3AAA67603ACB}" type="presOf" srcId="{9B700132-7959-4AF3-AAAE-2CA1F0B7BBB9}" destId="{D682A7E6-F572-4512-B1F4-29A58CCFBBC6}" srcOrd="0" destOrd="0" presId="urn:microsoft.com/office/officeart/2005/8/layout/chevron2"/>
    <dgm:cxn modelId="{55B7932C-2C5B-45E1-BBA0-5040D347AA5B}" type="presOf" srcId="{545D49EF-6B21-4C28-9682-4E0CB0B3E25F}" destId="{0CDA1087-96EE-42C3-BF35-A20EB6DECE14}" srcOrd="0" destOrd="0" presId="urn:microsoft.com/office/officeart/2005/8/layout/chevron2"/>
    <dgm:cxn modelId="{5200798E-B77C-4089-8611-F0D7FD8DD3CB}" srcId="{545D49EF-6B21-4C28-9682-4E0CB0B3E25F}" destId="{9B700132-7959-4AF3-AAAE-2CA1F0B7BBB9}" srcOrd="0" destOrd="0" parTransId="{E1EE39A1-570C-4161-86D5-4ABA191CD770}" sibTransId="{2E45E26C-8C9F-49FB-A8FB-D0A5ACCA6E44}"/>
    <dgm:cxn modelId="{A40DC16D-7BDD-4D82-9202-54544E313457}" type="presOf" srcId="{AB9EB8F3-0244-4113-957B-2B8FDD3D3136}" destId="{BA5CAE36-68CF-4922-8C82-5C9EC2A0656A}" srcOrd="0" destOrd="0" presId="urn:microsoft.com/office/officeart/2005/8/layout/chevron2"/>
    <dgm:cxn modelId="{32A4F60C-1B72-4367-9148-D89BA43FA78A}" srcId="{8B1A9587-91B2-43D7-9EF1-522A9EB3D78F}" destId="{18369AA7-2A45-4605-8E06-EA0479345179}" srcOrd="0" destOrd="0" parTransId="{3084B04A-FA05-4366-BEDD-56F29AA70046}" sibTransId="{80BAF629-271B-49A1-AE4F-8A51CD0A6C9F}"/>
    <dgm:cxn modelId="{457DB9BB-E118-458E-AF66-FFD95E82706A}" srcId="{18369AA7-2A45-4605-8E06-EA0479345179}" destId="{AB9EB8F3-0244-4113-957B-2B8FDD3D3136}" srcOrd="0" destOrd="0" parTransId="{2546B22F-4A16-410C-AB27-D05AAB7D987A}" sibTransId="{4D042BEC-930E-473C-AACB-538E194A3E0D}"/>
    <dgm:cxn modelId="{5A9D8CDE-AAE9-4F6A-ACE9-82202689A8C5}" type="presOf" srcId="{8B1A9587-91B2-43D7-9EF1-522A9EB3D78F}" destId="{779BB945-B780-4DEC-B1CC-2182F4143647}" srcOrd="0" destOrd="0" presId="urn:microsoft.com/office/officeart/2005/8/layout/chevron2"/>
    <dgm:cxn modelId="{60064BAA-B4C2-4FEC-A3A5-345775AEFA2E}" type="presParOf" srcId="{779BB945-B780-4DEC-B1CC-2182F4143647}" destId="{385B2D93-D25E-4678-B8E3-5B6F53E641DE}" srcOrd="0" destOrd="0" presId="urn:microsoft.com/office/officeart/2005/8/layout/chevron2"/>
    <dgm:cxn modelId="{A639C449-2FDC-4265-A78B-6C3CE7691D8F}" type="presParOf" srcId="{385B2D93-D25E-4678-B8E3-5B6F53E641DE}" destId="{11B9D2E0-6783-423B-BCD9-C2D6820C52A4}" srcOrd="0" destOrd="0" presId="urn:microsoft.com/office/officeart/2005/8/layout/chevron2"/>
    <dgm:cxn modelId="{AFDE3040-172C-4E1A-B43F-8A70A15509D5}" type="presParOf" srcId="{385B2D93-D25E-4678-B8E3-5B6F53E641DE}" destId="{BA5CAE36-68CF-4922-8C82-5C9EC2A0656A}" srcOrd="1" destOrd="0" presId="urn:microsoft.com/office/officeart/2005/8/layout/chevron2"/>
    <dgm:cxn modelId="{D8DE8E23-0290-4714-BC50-81BCBB37EB68}" type="presParOf" srcId="{779BB945-B780-4DEC-B1CC-2182F4143647}" destId="{BA10325A-5F52-40D4-BAFA-5F3C57DC6C4B}" srcOrd="1" destOrd="0" presId="urn:microsoft.com/office/officeart/2005/8/layout/chevron2"/>
    <dgm:cxn modelId="{A232F7EB-3C6C-454A-A2B8-7508C8ACA3B6}" type="presParOf" srcId="{779BB945-B780-4DEC-B1CC-2182F4143647}" destId="{3CBA93E4-9E75-497B-A9F6-B196AFB4F017}" srcOrd="2" destOrd="0" presId="urn:microsoft.com/office/officeart/2005/8/layout/chevron2"/>
    <dgm:cxn modelId="{15C68FE1-F7D7-4565-A815-AB6658962ED6}" type="presParOf" srcId="{3CBA93E4-9E75-497B-A9F6-B196AFB4F017}" destId="{0CDA1087-96EE-42C3-BF35-A20EB6DECE14}" srcOrd="0" destOrd="0" presId="urn:microsoft.com/office/officeart/2005/8/layout/chevron2"/>
    <dgm:cxn modelId="{ACF9C6B0-2F84-4525-90E7-A4DB31BA608B}" type="presParOf" srcId="{3CBA93E4-9E75-497B-A9F6-B196AFB4F017}" destId="{D682A7E6-F572-4512-B1F4-29A58CCFBB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1A9587-91B2-43D7-9EF1-522A9EB3D78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69AA7-2A45-4605-8E06-EA0479345179}">
      <dgm:prSet phldrT="[Текст]"/>
      <dgm:spPr/>
      <dgm:t>
        <a:bodyPr/>
        <a:lstStyle/>
        <a:p>
          <a:r>
            <a:rPr lang="ru-RU" dirty="0" smtClean="0"/>
            <a:t>Первое название</a:t>
          </a:r>
          <a:endParaRPr lang="ru-RU" dirty="0"/>
        </a:p>
      </dgm:t>
    </dgm:pt>
    <dgm:pt modelId="{3084B04A-FA05-4366-BEDD-56F29AA70046}" type="parTrans" cxnId="{32A4F60C-1B72-4367-9148-D89BA43FA78A}">
      <dgm:prSet/>
      <dgm:spPr/>
      <dgm:t>
        <a:bodyPr/>
        <a:lstStyle/>
        <a:p>
          <a:endParaRPr lang="ru-RU"/>
        </a:p>
      </dgm:t>
    </dgm:pt>
    <dgm:pt modelId="{80BAF629-271B-49A1-AE4F-8A51CD0A6C9F}" type="sibTrans" cxnId="{32A4F60C-1B72-4367-9148-D89BA43FA78A}">
      <dgm:prSet/>
      <dgm:spPr/>
      <dgm:t>
        <a:bodyPr/>
        <a:lstStyle/>
        <a:p>
          <a:endParaRPr lang="ru-RU"/>
        </a:p>
      </dgm:t>
    </dgm:pt>
    <dgm:pt modelId="{AB9EB8F3-0244-4113-957B-2B8FDD3D3136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b="0" i="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Михачи</a:t>
          </a:r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«Людоедская»</a:t>
          </a:r>
          <a:endParaRPr lang="ru-RU" dirty="0"/>
        </a:p>
      </dgm:t>
    </dgm:pt>
    <dgm:pt modelId="{2546B22F-4A16-410C-AB27-D05AAB7D987A}" type="parTrans" cxnId="{457DB9BB-E118-458E-AF66-FFD95E82706A}">
      <dgm:prSet/>
      <dgm:spPr/>
      <dgm:t>
        <a:bodyPr/>
        <a:lstStyle/>
        <a:p>
          <a:endParaRPr lang="ru-RU"/>
        </a:p>
      </dgm:t>
    </dgm:pt>
    <dgm:pt modelId="{4D042BEC-930E-473C-AACB-538E194A3E0D}" type="sibTrans" cxnId="{457DB9BB-E118-458E-AF66-FFD95E82706A}">
      <dgm:prSet/>
      <dgm:spPr/>
      <dgm:t>
        <a:bodyPr/>
        <a:lstStyle/>
        <a:p>
          <a:endParaRPr lang="ru-RU"/>
        </a:p>
      </dgm:t>
    </dgm:pt>
    <dgm:pt modelId="{C1D24A6F-DE7F-422A-B054-FC19518AC84B}">
      <dgm:prSet phldrT="[Текст]"/>
      <dgm:spPr/>
      <dgm:t>
        <a:bodyPr/>
        <a:lstStyle/>
        <a:p>
          <a:r>
            <a:rPr lang="ru-RU" dirty="0" smtClean="0"/>
            <a:t>Новое название </a:t>
          </a:r>
          <a:endParaRPr lang="ru-RU" dirty="0"/>
        </a:p>
      </dgm:t>
    </dgm:pt>
    <dgm:pt modelId="{15C7E65A-E095-4C2D-9C51-2E6F7F57756B}" type="parTrans" cxnId="{43780690-BF17-4797-BE05-E0941322E5AE}">
      <dgm:prSet/>
      <dgm:spPr/>
      <dgm:t>
        <a:bodyPr/>
        <a:lstStyle/>
        <a:p>
          <a:endParaRPr lang="ru-RU"/>
        </a:p>
      </dgm:t>
    </dgm:pt>
    <dgm:pt modelId="{12FAB851-21E3-46F8-B8D0-7FCAC370A656}" type="sibTrans" cxnId="{43780690-BF17-4797-BE05-E0941322E5AE}">
      <dgm:prSet/>
      <dgm:spPr/>
      <dgm:t>
        <a:bodyPr/>
        <a:lstStyle/>
        <a:p>
          <a:endParaRPr lang="ru-RU"/>
        </a:p>
      </dgm:t>
    </dgm:pt>
    <dgm:pt modelId="{545D49EF-6B21-4C28-9682-4E0CB0B3E25F}">
      <dgm:prSet phldrT="[Текст]"/>
      <dgm:spPr/>
      <dgm:t>
        <a:bodyPr/>
        <a:lstStyle/>
        <a:p>
          <a:endParaRPr lang="ru-RU" dirty="0"/>
        </a:p>
      </dgm:t>
    </dgm:pt>
    <dgm:pt modelId="{5FAA081F-C01F-4671-B9CB-65FCC1E1827B}" type="parTrans" cxnId="{92A93FDA-AAEE-4F2A-B9B2-718493C0D4D5}">
      <dgm:prSet/>
      <dgm:spPr/>
      <dgm:t>
        <a:bodyPr/>
        <a:lstStyle/>
        <a:p>
          <a:endParaRPr lang="ru-RU"/>
        </a:p>
      </dgm:t>
    </dgm:pt>
    <dgm:pt modelId="{D60F95EC-DCEF-4D05-8372-CC1452B696AE}" type="sibTrans" cxnId="{92A93FDA-AAEE-4F2A-B9B2-718493C0D4D5}">
      <dgm:prSet/>
      <dgm:spPr/>
      <dgm:t>
        <a:bodyPr/>
        <a:lstStyle/>
        <a:p>
          <a:endParaRPr lang="ru-RU"/>
        </a:p>
      </dgm:t>
    </dgm:pt>
    <dgm:pt modelId="{9B700132-7959-4AF3-AAAE-2CA1F0B7BBB9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b="0" i="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Хээтэй</a:t>
          </a:r>
          <a:r>
            <a:rPr lang="ru-RU" b="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«Узорчатая» </a:t>
          </a:r>
          <a:endParaRPr lang="ru-RU" dirty="0"/>
        </a:p>
      </dgm:t>
    </dgm:pt>
    <dgm:pt modelId="{E1EE39A1-570C-4161-86D5-4ABA191CD770}" type="parTrans" cxnId="{5200798E-B77C-4089-8611-F0D7FD8DD3CB}">
      <dgm:prSet/>
      <dgm:spPr/>
      <dgm:t>
        <a:bodyPr/>
        <a:lstStyle/>
        <a:p>
          <a:endParaRPr lang="ru-RU"/>
        </a:p>
      </dgm:t>
    </dgm:pt>
    <dgm:pt modelId="{2E45E26C-8C9F-49FB-A8FB-D0A5ACCA6E44}" type="sibTrans" cxnId="{5200798E-B77C-4089-8611-F0D7FD8DD3CB}">
      <dgm:prSet/>
      <dgm:spPr/>
      <dgm:t>
        <a:bodyPr/>
        <a:lstStyle/>
        <a:p>
          <a:endParaRPr lang="ru-RU"/>
        </a:p>
      </dgm:t>
    </dgm:pt>
    <dgm:pt modelId="{779BB945-B780-4DEC-B1CC-2182F4143647}" type="pres">
      <dgm:prSet presAssocID="{8B1A9587-91B2-43D7-9EF1-522A9EB3D78F}" presName="linearFlow" presStyleCnt="0">
        <dgm:presLayoutVars>
          <dgm:dir/>
          <dgm:animLvl val="lvl"/>
          <dgm:resizeHandles val="exact"/>
        </dgm:presLayoutVars>
      </dgm:prSet>
      <dgm:spPr/>
    </dgm:pt>
    <dgm:pt modelId="{385B2D93-D25E-4678-B8E3-5B6F53E641DE}" type="pres">
      <dgm:prSet presAssocID="{18369AA7-2A45-4605-8E06-EA0479345179}" presName="composite" presStyleCnt="0"/>
      <dgm:spPr/>
    </dgm:pt>
    <dgm:pt modelId="{11B9D2E0-6783-423B-BCD9-C2D6820C52A4}" type="pres">
      <dgm:prSet presAssocID="{18369AA7-2A45-4605-8E06-EA047934517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BA5CAE36-68CF-4922-8C82-5C9EC2A0656A}" type="pres">
      <dgm:prSet presAssocID="{18369AA7-2A45-4605-8E06-EA0479345179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325A-5F52-40D4-BAFA-5F3C57DC6C4B}" type="pres">
      <dgm:prSet presAssocID="{80BAF629-271B-49A1-AE4F-8A51CD0A6C9F}" presName="sp" presStyleCnt="0"/>
      <dgm:spPr/>
    </dgm:pt>
    <dgm:pt modelId="{1127E347-A45B-4BCE-A965-858EF6AF0951}" type="pres">
      <dgm:prSet presAssocID="{C1D24A6F-DE7F-422A-B054-FC19518AC84B}" presName="composite" presStyleCnt="0"/>
      <dgm:spPr/>
    </dgm:pt>
    <dgm:pt modelId="{956E7E8E-1C3E-4FB1-97C1-D32681B5F9D9}" type="pres">
      <dgm:prSet presAssocID="{C1D24A6F-DE7F-422A-B054-FC19518AC84B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4A0A928D-F0A9-4E1A-8A3C-D2C7ACDF9C62}" type="pres">
      <dgm:prSet presAssocID="{C1D24A6F-DE7F-422A-B054-FC19518AC84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1D3AB-2330-41C4-9EAC-AEFCD30C220D}" type="presOf" srcId="{18369AA7-2A45-4605-8E06-EA0479345179}" destId="{11B9D2E0-6783-423B-BCD9-C2D6820C52A4}" srcOrd="0" destOrd="0" presId="urn:microsoft.com/office/officeart/2005/8/layout/chevron2"/>
    <dgm:cxn modelId="{EC0F7E93-2724-4721-960E-8675F71D8B56}" type="presOf" srcId="{9B700132-7959-4AF3-AAAE-2CA1F0B7BBB9}" destId="{4A0A928D-F0A9-4E1A-8A3C-D2C7ACDF9C62}" srcOrd="0" destOrd="1" presId="urn:microsoft.com/office/officeart/2005/8/layout/chevron2"/>
    <dgm:cxn modelId="{6E0EE5FE-6A9B-429A-95C2-667E9D165705}" type="presOf" srcId="{C1D24A6F-DE7F-422A-B054-FC19518AC84B}" destId="{956E7E8E-1C3E-4FB1-97C1-D32681B5F9D9}" srcOrd="0" destOrd="0" presId="urn:microsoft.com/office/officeart/2005/8/layout/chevron2"/>
    <dgm:cxn modelId="{C7FCE3E2-4F1A-4D02-B879-62576B072429}" type="presOf" srcId="{545D49EF-6B21-4C28-9682-4E0CB0B3E25F}" destId="{4A0A928D-F0A9-4E1A-8A3C-D2C7ACDF9C62}" srcOrd="0" destOrd="0" presId="urn:microsoft.com/office/officeart/2005/8/layout/chevron2"/>
    <dgm:cxn modelId="{B029D689-613A-4A3C-BAC7-A2B71E1A8621}" type="presOf" srcId="{8B1A9587-91B2-43D7-9EF1-522A9EB3D78F}" destId="{779BB945-B780-4DEC-B1CC-2182F4143647}" srcOrd="0" destOrd="0" presId="urn:microsoft.com/office/officeart/2005/8/layout/chevron2"/>
    <dgm:cxn modelId="{5200798E-B77C-4089-8611-F0D7FD8DD3CB}" srcId="{C1D24A6F-DE7F-422A-B054-FC19518AC84B}" destId="{9B700132-7959-4AF3-AAAE-2CA1F0B7BBB9}" srcOrd="1" destOrd="0" parTransId="{E1EE39A1-570C-4161-86D5-4ABA191CD770}" sibTransId="{2E45E26C-8C9F-49FB-A8FB-D0A5ACCA6E44}"/>
    <dgm:cxn modelId="{457DB9BB-E118-458E-AF66-FFD95E82706A}" srcId="{18369AA7-2A45-4605-8E06-EA0479345179}" destId="{AB9EB8F3-0244-4113-957B-2B8FDD3D3136}" srcOrd="0" destOrd="0" parTransId="{2546B22F-4A16-410C-AB27-D05AAB7D987A}" sibTransId="{4D042BEC-930E-473C-AACB-538E194A3E0D}"/>
    <dgm:cxn modelId="{92A93FDA-AAEE-4F2A-B9B2-718493C0D4D5}" srcId="{C1D24A6F-DE7F-422A-B054-FC19518AC84B}" destId="{545D49EF-6B21-4C28-9682-4E0CB0B3E25F}" srcOrd="0" destOrd="0" parTransId="{5FAA081F-C01F-4671-B9CB-65FCC1E1827B}" sibTransId="{D60F95EC-DCEF-4D05-8372-CC1452B696AE}"/>
    <dgm:cxn modelId="{43780690-BF17-4797-BE05-E0941322E5AE}" srcId="{8B1A9587-91B2-43D7-9EF1-522A9EB3D78F}" destId="{C1D24A6F-DE7F-422A-B054-FC19518AC84B}" srcOrd="1" destOrd="0" parTransId="{15C7E65A-E095-4C2D-9C51-2E6F7F57756B}" sibTransId="{12FAB851-21E3-46F8-B8D0-7FCAC370A656}"/>
    <dgm:cxn modelId="{32A4F60C-1B72-4367-9148-D89BA43FA78A}" srcId="{8B1A9587-91B2-43D7-9EF1-522A9EB3D78F}" destId="{18369AA7-2A45-4605-8E06-EA0479345179}" srcOrd="0" destOrd="0" parTransId="{3084B04A-FA05-4366-BEDD-56F29AA70046}" sibTransId="{80BAF629-271B-49A1-AE4F-8A51CD0A6C9F}"/>
    <dgm:cxn modelId="{5F5DBF7C-E9BF-46FF-B39C-8938D801987A}" type="presOf" srcId="{AB9EB8F3-0244-4113-957B-2B8FDD3D3136}" destId="{BA5CAE36-68CF-4922-8C82-5C9EC2A0656A}" srcOrd="0" destOrd="0" presId="urn:microsoft.com/office/officeart/2005/8/layout/chevron2"/>
    <dgm:cxn modelId="{FD0DFF10-1412-4D1B-99EF-DE315F1523BC}" type="presParOf" srcId="{779BB945-B780-4DEC-B1CC-2182F4143647}" destId="{385B2D93-D25E-4678-B8E3-5B6F53E641DE}" srcOrd="0" destOrd="0" presId="urn:microsoft.com/office/officeart/2005/8/layout/chevron2"/>
    <dgm:cxn modelId="{8CA7E4A7-787B-428D-A260-985EA9B1231F}" type="presParOf" srcId="{385B2D93-D25E-4678-B8E3-5B6F53E641DE}" destId="{11B9D2E0-6783-423B-BCD9-C2D6820C52A4}" srcOrd="0" destOrd="0" presId="urn:microsoft.com/office/officeart/2005/8/layout/chevron2"/>
    <dgm:cxn modelId="{7A9645BE-9383-460D-A6BC-10D0C33EE8CA}" type="presParOf" srcId="{385B2D93-D25E-4678-B8E3-5B6F53E641DE}" destId="{BA5CAE36-68CF-4922-8C82-5C9EC2A0656A}" srcOrd="1" destOrd="0" presId="urn:microsoft.com/office/officeart/2005/8/layout/chevron2"/>
    <dgm:cxn modelId="{8E268C61-241F-4FBB-A1D9-BB08E60989FE}" type="presParOf" srcId="{779BB945-B780-4DEC-B1CC-2182F4143647}" destId="{BA10325A-5F52-40D4-BAFA-5F3C57DC6C4B}" srcOrd="1" destOrd="0" presId="urn:microsoft.com/office/officeart/2005/8/layout/chevron2"/>
    <dgm:cxn modelId="{8B54FD59-A397-40B1-B8E6-945170846A96}" type="presParOf" srcId="{779BB945-B780-4DEC-B1CC-2182F4143647}" destId="{1127E347-A45B-4BCE-A965-858EF6AF0951}" srcOrd="2" destOrd="0" presId="urn:microsoft.com/office/officeart/2005/8/layout/chevron2"/>
    <dgm:cxn modelId="{D4453103-EDE2-448E-B024-8669F3E82199}" type="presParOf" srcId="{1127E347-A45B-4BCE-A965-858EF6AF0951}" destId="{956E7E8E-1C3E-4FB1-97C1-D32681B5F9D9}" srcOrd="0" destOrd="0" presId="urn:microsoft.com/office/officeart/2005/8/layout/chevron2"/>
    <dgm:cxn modelId="{088DF2BC-CF51-4695-8E72-4CF99E5137C6}" type="presParOf" srcId="{1127E347-A45B-4BCE-A965-858EF6AF0951}" destId="{4A0A928D-F0A9-4E1A-8A3C-D2C7ACDF9C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9D2E0-6783-423B-BCD9-C2D6820C52A4}">
      <dsp:nvSpPr>
        <dsp:cNvPr id="0" name=""/>
        <dsp:cNvSpPr/>
      </dsp:nvSpPr>
      <dsp:spPr>
        <a:xfrm rot="5400000">
          <a:off x="-452959" y="457945"/>
          <a:ext cx="3019728" cy="2113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Первое название</a:t>
          </a:r>
          <a:endParaRPr lang="ru-RU" sz="3100" kern="1200" dirty="0"/>
        </a:p>
      </dsp:txBody>
      <dsp:txXfrm rot="-5400000">
        <a:off x="1" y="1061891"/>
        <a:ext cx="2113809" cy="905919"/>
      </dsp:txXfrm>
    </dsp:sp>
    <dsp:sp modelId="{BA5CAE36-68CF-4922-8C82-5C9EC2A0656A}">
      <dsp:nvSpPr>
        <dsp:cNvPr id="0" name=""/>
        <dsp:cNvSpPr/>
      </dsp:nvSpPr>
      <dsp:spPr>
        <a:xfrm rot="5400000">
          <a:off x="5333293" y="-3214497"/>
          <a:ext cx="1962823" cy="84017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496" tIns="36830" rIns="36830" bIns="36830" numCol="1" spcCol="1270" anchor="ctr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8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sz="5800" b="0" i="0" kern="120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Михачи</a:t>
          </a:r>
          <a:r>
            <a:rPr lang="ru-RU" sz="58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«Людоедская»</a:t>
          </a:r>
          <a:endParaRPr lang="ru-RU" sz="5800" kern="1200" dirty="0"/>
        </a:p>
      </dsp:txBody>
      <dsp:txXfrm rot="-5400000">
        <a:off x="2113810" y="100803"/>
        <a:ext cx="8305973" cy="1771189"/>
      </dsp:txXfrm>
    </dsp:sp>
    <dsp:sp modelId="{0CDA1087-96EE-42C3-BF35-A20EB6DECE14}">
      <dsp:nvSpPr>
        <dsp:cNvPr id="0" name=""/>
        <dsp:cNvSpPr/>
      </dsp:nvSpPr>
      <dsp:spPr>
        <a:xfrm rot="5400000">
          <a:off x="-452959" y="3197278"/>
          <a:ext cx="3019728" cy="2113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/>
        </a:p>
      </dsp:txBody>
      <dsp:txXfrm rot="-5400000">
        <a:off x="1" y="3801224"/>
        <a:ext cx="2113809" cy="905919"/>
      </dsp:txXfrm>
    </dsp:sp>
    <dsp:sp modelId="{D682A7E6-F572-4512-B1F4-29A58CCFBBC6}">
      <dsp:nvSpPr>
        <dsp:cNvPr id="0" name=""/>
        <dsp:cNvSpPr/>
      </dsp:nvSpPr>
      <dsp:spPr>
        <a:xfrm rot="5400000">
          <a:off x="5333293" y="-475164"/>
          <a:ext cx="1962823" cy="8401790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496" tIns="36830" rIns="36830" bIns="36830" numCol="1" spcCol="1270" anchor="ctr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800" kern="1200" dirty="0"/>
        </a:p>
      </dsp:txBody>
      <dsp:txXfrm rot="-5400000">
        <a:off x="2113810" y="2840136"/>
        <a:ext cx="8305973" cy="1771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9D2E0-6783-423B-BCD9-C2D6820C52A4}">
      <dsp:nvSpPr>
        <dsp:cNvPr id="0" name=""/>
        <dsp:cNvSpPr/>
      </dsp:nvSpPr>
      <dsp:spPr>
        <a:xfrm rot="5400000">
          <a:off x="-452959" y="457945"/>
          <a:ext cx="3019728" cy="2113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Первое название</a:t>
          </a:r>
          <a:endParaRPr lang="ru-RU" sz="3100" kern="1200" dirty="0"/>
        </a:p>
      </dsp:txBody>
      <dsp:txXfrm rot="-5400000">
        <a:off x="1" y="1061891"/>
        <a:ext cx="2113809" cy="905919"/>
      </dsp:txXfrm>
    </dsp:sp>
    <dsp:sp modelId="{BA5CAE36-68CF-4922-8C82-5C9EC2A0656A}">
      <dsp:nvSpPr>
        <dsp:cNvPr id="0" name=""/>
        <dsp:cNvSpPr/>
      </dsp:nvSpPr>
      <dsp:spPr>
        <a:xfrm rot="5400000">
          <a:off x="5333293" y="-3214497"/>
          <a:ext cx="1962823" cy="84017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sz="4000" b="0" i="0" kern="120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Михачи</a:t>
          </a:r>
          <a:r>
            <a:rPr lang="ru-RU" sz="4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«Людоедская»</a:t>
          </a:r>
          <a:endParaRPr lang="ru-RU" sz="4000" kern="1200" dirty="0"/>
        </a:p>
      </dsp:txBody>
      <dsp:txXfrm rot="-5400000">
        <a:off x="2113810" y="100803"/>
        <a:ext cx="8305973" cy="1771189"/>
      </dsp:txXfrm>
    </dsp:sp>
    <dsp:sp modelId="{956E7E8E-1C3E-4FB1-97C1-D32681B5F9D9}">
      <dsp:nvSpPr>
        <dsp:cNvPr id="0" name=""/>
        <dsp:cNvSpPr/>
      </dsp:nvSpPr>
      <dsp:spPr>
        <a:xfrm rot="5400000">
          <a:off x="-452959" y="3197278"/>
          <a:ext cx="3019728" cy="2113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Новое название </a:t>
          </a:r>
          <a:endParaRPr lang="ru-RU" sz="3100" kern="1200" dirty="0"/>
        </a:p>
      </dsp:txBody>
      <dsp:txXfrm rot="-5400000">
        <a:off x="1" y="3801224"/>
        <a:ext cx="2113809" cy="905919"/>
      </dsp:txXfrm>
    </dsp:sp>
    <dsp:sp modelId="{4A0A928D-F0A9-4E1A-8A3C-D2C7ACDF9C62}">
      <dsp:nvSpPr>
        <dsp:cNvPr id="0" name=""/>
        <dsp:cNvSpPr/>
      </dsp:nvSpPr>
      <dsp:spPr>
        <a:xfrm rot="5400000">
          <a:off x="5333293" y="-475164"/>
          <a:ext cx="1962823" cy="84017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«</a:t>
          </a:r>
          <a:r>
            <a:rPr lang="ru-RU" sz="4000" b="0" i="0" kern="1200" dirty="0" err="1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Хээтэй</a:t>
          </a:r>
          <a:r>
            <a:rPr lang="ru-RU" sz="40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» что означает «Узорчатая» </a:t>
          </a:r>
          <a:endParaRPr lang="ru-RU" sz="4000" kern="1200" dirty="0"/>
        </a:p>
      </dsp:txBody>
      <dsp:txXfrm rot="-5400000">
        <a:off x="2113810" y="2840136"/>
        <a:ext cx="8305973" cy="1771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0335-22E7-4F80-9D0D-B240A85489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ECC5C-957F-4023-B0B0-63CAC2F48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1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грандиозное творение природы в древности  называли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Михачи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что переводится как «Людоедская». Напрашивалась мысль, что там жили людоеды, но, это не так.. Название пещера получила потому что она как будто «проглатывала» людей. То есть люди уходили в нее и не возвращались. В 60 годах пещеру переименовали в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что означает «Узорчатая» из-за великолепных ледовых орнаментов, украшавших своды и стены. В пещеру проникаешь через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амбразураподобное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отверстие. Спуск идет по веревке по ледяному отвесу. В древние времена сюда потоком стекала вода, образуя 11-метровый водопад. Потом  вода замерзла и получился ледяной отвес.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41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-Сухая (Летняя) состоит из воронки, большей по площади и глубине, чем воронка пещеры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-Мокрая. Дно воронки завалено крупными глыбами известняка. Спуск в пещеру достаточно крутой. Средний диаметр Западной карстовой воронки примерно 60м. и глубина 30-35м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3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Теплая пещера представляет собой длинный коридор (более 30м.), который постепенно сужается, поднимаясь вверх, и заканчивается тупиком. Грунт пещеры ржаво – красного цвета из-за большого содержания красной и желтой охры.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06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 входа можно увидеть «органные» трубы – зимнее жилище скалистых голубей.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774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пещера Преодолев ледяной 12 метровый спуск и оглянувшись вокруг, замираешь в удивлении.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взором предстаёт зал площадью в примерно в 400 кв. метров. Спелеологи дали ему название «Медео» — пол зала ледяной, его толщина достигает нескольких метров. Предполагается, что в полости пещеры более 1500 кубических метров льда!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7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Температура воздуха в пещере–леднике всегда одинаковая около нуля, а в тех залах и галереях, где льда нет — от +1 до +6 градусов по Цельсию.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01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Слагающие пещеру известняки образуют красивые натёки и щётки. Во многих местах пещера украшена ледяными кристаллами, покрывающими её потолок и стены. Проникающая в пещеру вода застывает на ледяном полу причудливыми скульптурами.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33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из залов и гротов Мокрой пещеры имеет своё название: Ледяной, Юрта, Тупиковый, Костяной. Площадь самого большого – Ледяного – зала составляет примерно 70 на 60 м. В западной части этого зала, напротив воронки Сухой пещеры, находится большой, до 35 м в диаметре, ледяной бугор. Он образован сыпучим материалом и водой, проникшими в пещеру через воронку. Костяной зал пещеры получил своё название из-за того, что в нём археологи нашли кости шерстистого носорога, саблезубого тигра, лошади и других животных. Кроме ледяных, в пещере можно обнаружить и кальцитовые образования – сталактиты, сталагмиты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сталагнаты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0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из залов и гротов Мокрой пещеры имеет своё название: Ледяной, Юрта, Тупиковый, Костяной. Площадь самого большого – Ледяного – зала составляет примерно 70 на 60 м. В западной части этого зала, напротив воронки Сухой пещеры, находится большой, до 35 м в диаметре, ледяной бугор. Он образован сыпучим материалом и водой, проникшими в пещеру через воронку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545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Кроме ледяных, в пещере можно обнаружить и кальцитовые образования – сталактиты, сталагмиты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сталагнаты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2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Костяной зал пещеры получил своё название из-за того, что в нём археологи нашли кости шерстистого носорога, саблезубого тигра, лошади и других животных.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64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грандиозное творение природы в древности  называли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Михачи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что переводится как «Людоедская». Напрашивалась мысль, что там жили людоеды, но, это не так.. Название пещера получила потому что она как будто «проглатывала» людей. То есть люди уходили в нее и не возвращались.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31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Окрестности пещеры заняты преимущественно горностепными сообществами по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выположенным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склонам сопок. Растительные сообщества представлены сухими злаковыми,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нителистниковыми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низкоразнотравными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степями с доминированием травянистой растительности..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247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Своеобразием отличается растительность воронок, в которых находится вход в пещеры. В силу лучшей увлажнённости в воронке произрастают крупные кустарники, достигающие значительной высоты,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такие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ильм крупноплодный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таволга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водосборолистная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забайкальских степях такие кустарники обычно занимают преимущественно склоновые участки, обращённые к речным поймам.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57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бурят пещеры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почитаются как святыни. Сюда приходят общаться с духами, молиться и созерцать величие Творца. В таких местах часто сооружают так называемые «Обо». Ими становятся необычные особенности ландшафта, например, одинокая сосна в степи, или выросший из земли камень. Возле входа в пещеры можно найти монетки, а на ветках деревьев, произрастающих тут, навязаны белые и синие шелковые ленточки (так буряты по традиции задабривают духов). Истинно верующие люди с глубоким трепетом относятся к таким местам — здесь действительно чувствуется особенная энергетика.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7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Ученые говорят, что каждый раз они возвращаются в другую пещеру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Правда, в последнее время эти переделки все больше огорчают. Уж слишком много бескультурных паломников, а проще говоря, вандалов посещают эти места. Следы их деятельности видны повсюду. Это бутылки, окурки и другой мусор, исписанные стены в духе «Здесь был Вася…». Но самое страшное, что почему-то каждый считает своим долгом непременно, что-нибудь взять с собой.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2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60 годах пещеру переименовали в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что означает «Узорчатая» из-за великолепных ледовых орнаментов, украшавших своды и стены.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32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пещеру проникаешь через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амбразураподобное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отверстие. Спуск идет по веревке по ледяному отвесу. В древние времена сюда потоком стекала вода, образуя 11-метровый водопад. Потом  вода замерзла и получился ледяной отвес.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88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(бур. – Узорчатая, Узорная) представляет собой одну из крупнейших пещер Забайкалья.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геологический памятник природы представлен двумя связанными друг с другом карстовыми пещерами, которые называются Сухая и Мокрая. 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Расположение: 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Могойтуйский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район.Площадь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га.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Пещеры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расположены в 95 км к юго-востоку от посёлка Могойтуй в отрогах хребта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Кетуй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-Нуру на правобережье реки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От ближайшего населённого пункта – села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-Борзя – памятник природы находится на расстоянии 7 км. Посещение пещер требует определённых спелеологических навыков и наличия специального оборудования: верёвочных лестниц, карабинов и т.д. Наиболее удобным и безопасным вариантом посещения памятника природы являются организованные экскурсии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Визитно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-информационный центр (Агинское), Центр детского и юношеского туризма (Чита) и др.).</a:t>
            </a:r>
          </a:p>
          <a:p>
            <a:pPr fontAlgn="base"/>
            <a:endParaRPr lang="ru-RU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8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Памятник природы, площадью три гектара состоит из двух ранее связанных с друг другом пещер с названиями Сухая и Мокрая. Сейчас вход со стороны Сухой обвалился и спускаться по ним приходится по отдельности. Пещеры образованы в известняковых породах и имеют все характерные для пещер образования: натёки, сталактиты, щётки. Пещера украшена ледяными кристаллами на потолке и стенах. Проникающая в пещеру вода застывает на ледяном полу причудливыми скульптурами.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8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Первые сведения о пещерах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сделал знаменитый исследователь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Иоган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Георг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Гмелин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1735 году.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Иоган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 немецким ученым, принявшим русское подданство. За три последующих века пещеры как объект так и не были изучены до конца. Каждый год они преподносят ученым новые загадки и открытия. И еще не одно поколение ученых будут вновь и вновь спускаться в земное чрево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84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Пещеры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карстового происхождения. В мире они самые распространенные — их создаёт вода, размывая породы. Но в Забайкалье для карстовых процессов условия не совсем подходящие: вечная мерзлота, малое количество осадков и небольшие площади карбонатных пород. Это обстоятельство делает подобные пещеры для нашего края еще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уникальнее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39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словам известного забайкальского краеведа Юрия Тимофеевича Руденко, сестры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местному населению известны давно. Палеонтологические и археологические раскопки обнаружили большое количество костей древних животных: шерстистого носорога, саблезубого тигра. Они существовали в плейстоценовом периоде. Были и более поздние находки в виде каменных орудий труда. Так что древние охотники осваивали пещеры еще задолго до нас! Они служили им надежным укрытием от непогоды и опасных хищников. Сейчас мокрая пещера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Хээтэй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служит пристанищем для летучих мышей.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ECC5C-957F-4023-B0B0-63CAC2F48F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5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7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43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0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5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86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2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53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2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18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1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6E773-5DCD-4E29-876C-471D58B675E5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CE1C8-008B-4E77-8A47-B28BA5E1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95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6523"/>
            <a:ext cx="9144000" cy="2123757"/>
          </a:xfrm>
        </p:spPr>
        <p:txBody>
          <a:bodyPr/>
          <a:lstStyle/>
          <a:p>
            <a:r>
              <a:rPr lang="ru-RU" dirty="0" smtClean="0"/>
              <a:t>Памятник природы – 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2062321"/>
            <a:ext cx="70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560" y="2849880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-Сухая (Летняя)</a:t>
            </a:r>
            <a:br>
              <a:rPr lang="ru-RU" dirty="0" smtClean="0"/>
            </a:br>
            <a:r>
              <a:rPr lang="ru-RU" dirty="0" smtClean="0"/>
              <a:t>глубина-30-35 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8000" y="1099305"/>
            <a:ext cx="8676000" cy="57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8309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 Сухая (Летняя)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5800" y="682590"/>
            <a:ext cx="9468000" cy="5991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2590"/>
            <a:ext cx="42862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8309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 Сухая (Летняя)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918" y="1018309"/>
            <a:ext cx="4932000" cy="4634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709" y="1403566"/>
            <a:ext cx="6300000" cy="47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Вход в Ледяную пещеру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968" y="906000"/>
            <a:ext cx="8928000" cy="5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–Мокрая (Ледяная)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78417"/>
            <a:ext cx="8676000" cy="5779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4618" y="2286000"/>
            <a:ext cx="2930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Спуск – 12м;</a:t>
            </a:r>
          </a:p>
          <a:p>
            <a:r>
              <a:rPr lang="ru-RU" sz="3600" dirty="0" smtClean="0"/>
              <a:t>Площадь зала- 400м²;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76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–Мокрая (Ледяная)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85975" y="1126381"/>
            <a:ext cx="8604000" cy="57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940955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–Мокрая (Ледяная)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6237" y="1098262"/>
            <a:ext cx="6660000" cy="4340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019" y="2798618"/>
            <a:ext cx="5868000" cy="3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7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7307"/>
            <a:ext cx="10515600" cy="940955"/>
          </a:xfrm>
        </p:spPr>
        <p:txBody>
          <a:bodyPr/>
          <a:lstStyle/>
          <a:p>
            <a:pPr algn="ctr"/>
            <a:r>
              <a:rPr lang="ru-RU" dirty="0" err="1" smtClean="0"/>
              <a:t>Хээтэй</a:t>
            </a:r>
            <a:r>
              <a:rPr lang="ru-RU" dirty="0" smtClean="0"/>
              <a:t> –Мокрая (Ледяная)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829" y="1244571"/>
            <a:ext cx="7344000" cy="48922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484" y="1294895"/>
            <a:ext cx="3312000" cy="2199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691" y="3690696"/>
            <a:ext cx="2124000" cy="2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81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Ледяной зал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000" y="997528"/>
            <a:ext cx="8748000" cy="58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41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81" y="-81108"/>
            <a:ext cx="10515600" cy="1325563"/>
          </a:xfrm>
        </p:spPr>
        <p:txBody>
          <a:bodyPr/>
          <a:lstStyle/>
          <a:p>
            <a:pPr algn="ctr"/>
            <a:r>
              <a:rPr lang="ru-RU" dirty="0" err="1" smtClean="0"/>
              <a:t>Сталагниты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216" y="1690688"/>
            <a:ext cx="580178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084" y="2342673"/>
            <a:ext cx="6228000" cy="41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5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411694"/>
              </p:ext>
            </p:extLst>
          </p:nvPr>
        </p:nvGraphicFramePr>
        <p:xfrm>
          <a:off x="838200" y="764770"/>
          <a:ext cx="10515600" cy="5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1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570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Костяной зал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459" y="1084047"/>
            <a:ext cx="6286500" cy="4171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745365"/>
            <a:ext cx="5715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2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57306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Окрестности 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1142" y="1019400"/>
            <a:ext cx="9468000" cy="58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4499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3" y="-24569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Вход в пещеры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56400"/>
            <a:ext cx="6286500" cy="4171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000" y="1894537"/>
            <a:ext cx="6336000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19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07818"/>
            <a:ext cx="10515600" cy="1057635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r>
              <a:rPr lang="ru-RU" dirty="0" smtClean="0"/>
              <a:t> почитаются как святыни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8000" y="617349"/>
            <a:ext cx="8316000" cy="624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89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7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768" y="2043040"/>
            <a:ext cx="4152900" cy="2752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618745"/>
            <a:ext cx="63912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792" y="1357240"/>
            <a:ext cx="7956000" cy="52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2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45205"/>
              </p:ext>
            </p:extLst>
          </p:nvPr>
        </p:nvGraphicFramePr>
        <p:xfrm>
          <a:off x="838200" y="764770"/>
          <a:ext cx="10515600" cy="5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76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6523"/>
            <a:ext cx="9144000" cy="2123757"/>
          </a:xfrm>
        </p:spPr>
        <p:txBody>
          <a:bodyPr/>
          <a:lstStyle/>
          <a:p>
            <a:r>
              <a:rPr lang="ru-RU" dirty="0" smtClean="0"/>
              <a:t>Памятник природы – 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" y="2062321"/>
            <a:ext cx="70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560" y="2849880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8200" y="1325563"/>
            <a:ext cx="5904000" cy="393206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/>
              <a:t>Расположение: </a:t>
            </a:r>
            <a:r>
              <a:rPr lang="ru-RU" sz="3600" dirty="0" err="1" smtClean="0"/>
              <a:t>Могойтуйский</a:t>
            </a:r>
            <a:r>
              <a:rPr lang="ru-RU" sz="3600" dirty="0" smtClean="0"/>
              <a:t> Район;</a:t>
            </a:r>
          </a:p>
          <a:p>
            <a:r>
              <a:rPr lang="ru-RU" sz="3600" i="1" dirty="0" smtClean="0"/>
              <a:t>Площадь: </a:t>
            </a:r>
            <a:r>
              <a:rPr lang="ru-RU" sz="3600" dirty="0" smtClean="0"/>
              <a:t>3 га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0890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400" y="3416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8867" y="1690688"/>
            <a:ext cx="5181600" cy="435133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Сухая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2600" y="1690688"/>
            <a:ext cx="5181600" cy="435133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Мокрая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00" y="2350721"/>
            <a:ext cx="5760000" cy="38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" y="2352608"/>
            <a:ext cx="5760000" cy="383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9667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22866" y="154775"/>
            <a:ext cx="3960000" cy="637131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781800" y="2045758"/>
            <a:ext cx="5181600" cy="435133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Первые сведения о пещере получил ИОГАН ГЕОРГ ГМЕЛИН</a:t>
            </a:r>
          </a:p>
          <a:p>
            <a:r>
              <a:rPr lang="ru-RU" sz="3600" dirty="0" smtClean="0"/>
              <a:t>1735 год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93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44000" y="1864014"/>
            <a:ext cx="5181600" cy="435133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Карстовое происхождение</a:t>
            </a:r>
            <a:endParaRPr lang="ru-RU" sz="4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3294"/>
            <a:ext cx="7344000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Пещеры </a:t>
            </a:r>
            <a:r>
              <a:rPr lang="ru-RU" dirty="0" err="1" smtClean="0"/>
              <a:t>Хээтэй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96941"/>
            <a:ext cx="7884000" cy="5232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048" y="1850014"/>
            <a:ext cx="3528000" cy="42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6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1328</Words>
  <Application>Microsoft Office PowerPoint</Application>
  <PresentationFormat>Широкоэкранный</PresentationFormat>
  <Paragraphs>87</Paragraphs>
  <Slides>25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Памятник природы – пещеры Хээтэй</vt:lpstr>
      <vt:lpstr>Презентация PowerPoint</vt:lpstr>
      <vt:lpstr>Презентация PowerPoint</vt:lpstr>
      <vt:lpstr>Памятник природы – пещеры Хээтэй</vt:lpstr>
      <vt:lpstr>Пещеры Хээтэй</vt:lpstr>
      <vt:lpstr>Пещеры Хээтэй</vt:lpstr>
      <vt:lpstr>Пещеры Хээтэй</vt:lpstr>
      <vt:lpstr>Пещеры Хээтэй</vt:lpstr>
      <vt:lpstr>Пещеры Хээтэй</vt:lpstr>
      <vt:lpstr>Хээтэй-Сухая (Летняя) глубина-30-35 м</vt:lpstr>
      <vt:lpstr>Хээтэй – Сухая (Летняя)</vt:lpstr>
      <vt:lpstr>Хээтэй – Сухая (Летняя)</vt:lpstr>
      <vt:lpstr>Вход в Ледяную пещеру</vt:lpstr>
      <vt:lpstr>Хээтэй –Мокрая (Ледяная)</vt:lpstr>
      <vt:lpstr>Хээтэй –Мокрая (Ледяная)</vt:lpstr>
      <vt:lpstr>Хээтэй –Мокрая (Ледяная)</vt:lpstr>
      <vt:lpstr>Хээтэй –Мокрая (Ледяная)</vt:lpstr>
      <vt:lpstr>Ледяной зал </vt:lpstr>
      <vt:lpstr>Сталагниты</vt:lpstr>
      <vt:lpstr>Костяной зал</vt:lpstr>
      <vt:lpstr>Окрестности пещеры Хээтэй</vt:lpstr>
      <vt:lpstr>Вход в пещеры </vt:lpstr>
      <vt:lpstr>Пещеры Хээтэй почитаются как святыни</vt:lpstr>
      <vt:lpstr>Пещеры Хээтэй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Хээтэй</dc:title>
  <dc:creator>BEST</dc:creator>
  <cp:lastModifiedBy>BEST</cp:lastModifiedBy>
  <cp:revision>12</cp:revision>
  <dcterms:created xsi:type="dcterms:W3CDTF">2016-10-26T13:21:55Z</dcterms:created>
  <dcterms:modified xsi:type="dcterms:W3CDTF">2016-10-26T15:14:26Z</dcterms:modified>
</cp:coreProperties>
</file>