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1"/>
  </p:notesMasterIdLst>
  <p:handoutMasterIdLst>
    <p:handoutMasterId r:id="rId22"/>
  </p:handoutMasterIdLst>
  <p:sldIdLst>
    <p:sldId id="270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8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9" r:id="rId2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DA37D80-6434-44D0-A028-1B22A696006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-510" y="-108"/>
      </p:cViewPr>
      <p:guideLst>
        <p:guide orient="horz" pos="2160"/>
        <p:guide orient="horz" pos="39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73BD834-2A29-4B6D-9C1E-A0812ACF10F2}" type="datetime1">
              <a:rPr lang="ru-RU" smtClean="0"/>
              <a:pPr rtl="0"/>
              <a:t>20.09.2021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6B2D29-8AC0-4FB1-933D-AD24ECC4354D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735408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BBA1006-1F69-43D0-899D-7891B7EB0865}" type="datetime1">
              <a:rPr lang="ru-RU" smtClean="0"/>
              <a:pPr rtl="0"/>
              <a:t>20.09.2021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FA2C895-EB1C-4157-9E46-0DF3298BA9C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67668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FA2C895-EB1C-4157-9E46-0DF3298BA9C2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74255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FA2C895-EB1C-4157-9E46-0DF3298BA9C2}" type="slidenum">
              <a:rPr lang="ru-RU" smtClean="0"/>
              <a:pPr rtl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78549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FA2C895-EB1C-4157-9E46-0DF3298BA9C2}" type="slidenum">
              <a:rPr lang="ru-RU" smtClean="0"/>
              <a:pPr rtl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27932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FA2C895-EB1C-4157-9E46-0DF3298BA9C2}" type="slidenum">
              <a:rPr lang="ru-RU" smtClean="0"/>
              <a:pPr rtl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062180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FA2C895-EB1C-4157-9E46-0DF3298BA9C2}" type="slidenum">
              <a:rPr lang="ru-RU" smtClean="0"/>
              <a:pPr rtl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99000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FA2C895-EB1C-4157-9E46-0DF3298BA9C2}" type="slidenum">
              <a:rPr lang="ru-RU" smtClean="0"/>
              <a:pPr rtl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253251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FA2C895-EB1C-4157-9E46-0DF3298BA9C2}" type="slidenum">
              <a:rPr lang="ru-RU" smtClean="0"/>
              <a:pPr rtl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001404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FA2C895-EB1C-4157-9E46-0DF3298BA9C2}" type="slidenum">
              <a:rPr lang="ru-RU" smtClean="0"/>
              <a:pPr rtl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724974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FA2C895-EB1C-4157-9E46-0DF3298BA9C2}" type="slidenum">
              <a:rPr lang="ru-RU" smtClean="0"/>
              <a:pPr rtl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92253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FA2C895-EB1C-4157-9E46-0DF3298BA9C2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8128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FA2C895-EB1C-4157-9E46-0DF3298BA9C2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68039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FA2C895-EB1C-4157-9E46-0DF3298BA9C2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96642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FA2C895-EB1C-4157-9E46-0DF3298BA9C2}" type="slidenum">
              <a:rPr lang="ru-RU" smtClean="0"/>
              <a:pPr rtl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86843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FA2C895-EB1C-4157-9E46-0DF3298BA9C2}" type="slidenum">
              <a:rPr lang="ru-RU" smtClean="0"/>
              <a:pPr rtl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39685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FA2C895-EB1C-4157-9E46-0DF3298BA9C2}" type="slidenum">
              <a:rPr lang="ru-RU" smtClean="0"/>
              <a:pPr rtl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3720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FA2C895-EB1C-4157-9E46-0DF3298BA9C2}" type="slidenum">
              <a:rPr lang="ru-RU" smtClean="0"/>
              <a:pPr rtl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44986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FA2C895-EB1C-4157-9E46-0DF3298BA9C2}" type="slidenum">
              <a:rPr lang="ru-RU" smtClean="0"/>
              <a:pPr rtl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51279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gradFill rotWithShape="1">
          <a:gsLst>
            <a:gs pos="0">
              <a:schemeClr val="bg2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Группа 42"/>
          <p:cNvGrpSpPr/>
          <p:nvPr/>
        </p:nvGrpSpPr>
        <p:grpSpPr bwMode="invGray"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Группа 44"/>
            <p:cNvGrpSpPr/>
            <p:nvPr/>
          </p:nvGrpSpPr>
          <p:grpSpPr bwMode="invGray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Группа 4"/>
              <p:cNvGrpSpPr/>
              <p:nvPr/>
            </p:nvGrpSpPr>
            <p:grpSpPr bwMode="invGray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Прямоугольник 114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116" name="Прямоугольник 2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117" name="Прямоугольник 3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</p:grpSp>
          <p:grpSp>
            <p:nvGrpSpPr>
              <p:cNvPr id="71" name="Группа 5"/>
              <p:cNvGrpSpPr/>
              <p:nvPr/>
            </p:nvGrpSpPr>
            <p:grpSpPr bwMode="invGray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Прямоугольник 84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86" name="Прямоугольник 85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114" name="Прямоугольник 113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</p:grpSp>
          <p:grpSp>
            <p:nvGrpSpPr>
              <p:cNvPr id="73" name="Группа 9"/>
              <p:cNvGrpSpPr/>
              <p:nvPr/>
            </p:nvGrpSpPr>
            <p:grpSpPr bwMode="invGray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Прямоугольник 77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79" name="Прямоугольник 78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81" name="Прямоугольник 80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</p:grpSp>
          <p:sp>
            <p:nvSpPr>
              <p:cNvPr id="75" name="Прямоугольник 74"/>
              <p:cNvSpPr/>
              <p:nvPr/>
            </p:nvSpPr>
            <p:spPr bwMode="invGray"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sz="1800" dirty="0"/>
              </a:p>
            </p:txBody>
          </p:sp>
          <p:sp>
            <p:nvSpPr>
              <p:cNvPr id="76" name="Прямоугольник 75"/>
              <p:cNvSpPr/>
              <p:nvPr/>
            </p:nvSpPr>
            <p:spPr bwMode="invGray"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sz="1800" dirty="0"/>
              </a:p>
            </p:txBody>
          </p:sp>
          <p:sp>
            <p:nvSpPr>
              <p:cNvPr id="77" name="Прямоугольник 76"/>
              <p:cNvSpPr/>
              <p:nvPr/>
            </p:nvSpPr>
            <p:spPr bwMode="invGray"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sz="1800" dirty="0"/>
              </a:p>
            </p:txBody>
          </p:sp>
        </p:grpSp>
        <p:sp>
          <p:nvSpPr>
            <p:cNvPr id="45" name="Полилиния 44"/>
            <p:cNvSpPr/>
            <p:nvPr/>
          </p:nvSpPr>
          <p:spPr bwMode="invGray"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48" name="Полилиния 47"/>
            <p:cNvSpPr/>
            <p:nvPr/>
          </p:nvSpPr>
          <p:spPr bwMode="invGray"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49" name="Полилиния 48"/>
            <p:cNvSpPr/>
            <p:nvPr/>
          </p:nvSpPr>
          <p:spPr bwMode="invGray"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1" name="Полилиния 50"/>
            <p:cNvSpPr/>
            <p:nvPr/>
          </p:nvSpPr>
          <p:spPr bwMode="invGray"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2" name="Полилиния 51"/>
            <p:cNvSpPr/>
            <p:nvPr/>
          </p:nvSpPr>
          <p:spPr bwMode="invGray"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3" name="Шестиугольник 52"/>
            <p:cNvSpPr/>
            <p:nvPr/>
          </p:nvSpPr>
          <p:spPr bwMode="invGray"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4" name="Шестиугольник 53"/>
            <p:cNvSpPr/>
            <p:nvPr/>
          </p:nvSpPr>
          <p:spPr bwMode="invGray"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5" name="Шестиугольник 54"/>
            <p:cNvSpPr/>
            <p:nvPr/>
          </p:nvSpPr>
          <p:spPr bwMode="invGray"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6" name="Шестиугольник 55"/>
            <p:cNvSpPr/>
            <p:nvPr/>
          </p:nvSpPr>
          <p:spPr bwMode="invGray"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7" name="Шестиугольник 56"/>
            <p:cNvSpPr/>
            <p:nvPr/>
          </p:nvSpPr>
          <p:spPr bwMode="invGray"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8" name="Полилиния 57"/>
            <p:cNvSpPr/>
            <p:nvPr/>
          </p:nvSpPr>
          <p:spPr bwMode="invGray"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9" name="Шестиугольник 58"/>
            <p:cNvSpPr/>
            <p:nvPr/>
          </p:nvSpPr>
          <p:spPr bwMode="invGray"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0" name="Шестиугольник 59"/>
            <p:cNvSpPr/>
            <p:nvPr/>
          </p:nvSpPr>
          <p:spPr bwMode="invGray"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1" name="Шестиугольник 60"/>
            <p:cNvSpPr/>
            <p:nvPr/>
          </p:nvSpPr>
          <p:spPr bwMode="invGray"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2" name="Шестиугольник 61"/>
            <p:cNvSpPr/>
            <p:nvPr/>
          </p:nvSpPr>
          <p:spPr bwMode="invGray"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3" name="Шестиугольник 62"/>
            <p:cNvSpPr/>
            <p:nvPr/>
          </p:nvSpPr>
          <p:spPr bwMode="invGray"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4" name="Шестиугольник 63"/>
            <p:cNvSpPr/>
            <p:nvPr/>
          </p:nvSpPr>
          <p:spPr bwMode="invGray"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5" name="Шестиугольник 64"/>
            <p:cNvSpPr/>
            <p:nvPr/>
          </p:nvSpPr>
          <p:spPr bwMode="invGray"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6" name="Шестиугольник 65"/>
            <p:cNvSpPr/>
            <p:nvPr/>
          </p:nvSpPr>
          <p:spPr bwMode="invGray"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7" name="Шестиугольник 66"/>
            <p:cNvSpPr/>
            <p:nvPr/>
          </p:nvSpPr>
          <p:spPr bwMode="invGray"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8" name="Полилиния 67"/>
            <p:cNvSpPr/>
            <p:nvPr/>
          </p:nvSpPr>
          <p:spPr bwMode="invGray"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9" name="Полилиния 68"/>
            <p:cNvSpPr/>
            <p:nvPr/>
          </p:nvSpPr>
          <p:spPr bwMode="invGray"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</p:grpSp>
      <p:sp>
        <p:nvSpPr>
          <p:cNvPr id="46" name="Прямоугольник 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47" name="Прямоугольник 46"/>
          <p:cNvSpPr/>
          <p:nvPr/>
        </p:nvSpPr>
        <p:spPr bwMode="ltGray"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 rtlCol="0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Рисунок 7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3" hasCustomPrompt="1"/>
          </p:nvPr>
        </p:nvSpPr>
        <p:spPr>
          <a:xfrm>
            <a:off x="1195939" y="2695635"/>
            <a:ext cx="4414838" cy="3551578"/>
          </a:xfrm>
        </p:spPr>
        <p:txBody>
          <a:bodyPr rtlCol="0"/>
          <a:lstStyle>
            <a:lvl1pPr marL="68580" indent="0">
              <a:buNone/>
              <a:defRPr/>
            </a:lvl1pPr>
          </a:lstStyle>
          <a:p>
            <a:pPr rtl="0"/>
            <a:r>
              <a:rPr lang="ru-RU" dirty="0"/>
              <a:t>Вставьте сюда фото продукта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 rtlCol="0"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401CF334-2D5C-4859-84A6-CA7E6E43FAEB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rtlCol="0" anchor="b"/>
          <a:lstStyle>
            <a:lvl1pPr algn="l">
              <a:defRPr sz="2400"/>
            </a:lvl1pPr>
          </a:lstStyle>
          <a:p>
            <a:pPr rtl="0"/>
            <a:fld id="{28419FAA-17DD-4F7F-A463-F751B3C2560B}" type="datetime1">
              <a:rPr lang="ru-RU" smtClean="0"/>
              <a:pPr rtl="0"/>
              <a:t>20.09.2021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35474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6A20C0-14E8-47C7-8A59-4ED6E3CAC36F}" type="datetime1">
              <a:rPr lang="ru-RU" smtClean="0"/>
              <a:pPr rtl="0"/>
              <a:t>20.09.2021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57315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rtlCol="0" anchor="ctr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978DB3-F8E7-4A52-BF6B-E159F0626548}" type="datetime1">
              <a:rPr lang="ru-RU" smtClean="0"/>
              <a:pPr rtl="0"/>
              <a:t>20.09.2021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81237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6BF54D-E495-49D8-B4CE-B385E5D6CE70}" type="datetime1">
              <a:rPr lang="ru-RU" smtClean="0"/>
              <a:pPr rtl="0"/>
              <a:t>20.09.2021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63815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rtlCol="0" anchor="b"/>
          <a:lstStyle>
            <a:lvl1pPr algn="l">
              <a:defRPr sz="4000" b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rtlCol="0"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FC7465-321E-4E8D-9FA5-1766B2875416}" type="datetime1">
              <a:rPr lang="ru-RU" smtClean="0"/>
              <a:pPr rtl="0"/>
              <a:t>20.09.2021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3033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088FD8-8EE4-4AFC-BD8A-002EB4ECCDEE}" type="datetime1">
              <a:rPr lang="ru-RU" smtClean="0"/>
              <a:pPr rtl="0"/>
              <a:t>20.09.2021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69455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rtlCol="0" anchor="b">
            <a:noAutofit/>
          </a:bodyPr>
          <a:lstStyle>
            <a:lvl1pPr marL="0" indent="0">
              <a:lnSpc>
                <a:spcPct val="85000"/>
              </a:lnSpc>
              <a:buNone/>
              <a:defRPr sz="20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rtlCol="0" anchor="b">
            <a:noAutofit/>
          </a:bodyPr>
          <a:lstStyle>
            <a:lvl1pPr marL="0" indent="0">
              <a:lnSpc>
                <a:spcPct val="85000"/>
              </a:lnSpc>
              <a:buNone/>
              <a:defRPr sz="2000" b="1" spc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55D1C6-7045-4522-B973-810892650259}" type="datetime1">
              <a:rPr lang="ru-RU" smtClean="0"/>
              <a:pPr rtl="0"/>
              <a:t>20.09.2021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4159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AE9D1B-D9F4-4FCD-872D-F02A79C2B4A6}" type="datetime1">
              <a:rPr lang="ru-RU" smtClean="0"/>
              <a:pPr rtl="0"/>
              <a:t>20.09.2021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2213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2BA56C-6476-46C0-8EFF-A1696970112D}" type="datetime1">
              <a:rPr lang="ru-RU" smtClean="0"/>
              <a:pPr rtl="0"/>
              <a:t>20.09.2021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92133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Группа 43"/>
          <p:cNvGrpSpPr/>
          <p:nvPr/>
        </p:nvGrpSpPr>
        <p:grpSpPr bwMode="invGray"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Группа 44"/>
            <p:cNvGrpSpPr/>
            <p:nvPr/>
          </p:nvGrpSpPr>
          <p:grpSpPr bwMode="invGray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Группа 4"/>
              <p:cNvGrpSpPr/>
              <p:nvPr/>
            </p:nvGrpSpPr>
            <p:grpSpPr bwMode="invGray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Прямоугольник 83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85" name="Прямоугольник 2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86" name="Прямоугольник 3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</p:grpSp>
          <p:grpSp>
            <p:nvGrpSpPr>
              <p:cNvPr id="73" name="Группа 5"/>
              <p:cNvGrpSpPr/>
              <p:nvPr/>
            </p:nvGrpSpPr>
            <p:grpSpPr bwMode="invGray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Прямоугольник 80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82" name="Прямоугольник 81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83" name="Прямоугольник 82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</p:grpSp>
          <p:grpSp>
            <p:nvGrpSpPr>
              <p:cNvPr id="74" name="Группа 9"/>
              <p:cNvGrpSpPr/>
              <p:nvPr/>
            </p:nvGrpSpPr>
            <p:grpSpPr bwMode="invGray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Прямоугольник 77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79" name="Прямоугольник 78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80" name="Прямоугольник 79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</p:grpSp>
          <p:sp>
            <p:nvSpPr>
              <p:cNvPr id="75" name="Прямоугольник 74"/>
              <p:cNvSpPr/>
              <p:nvPr/>
            </p:nvSpPr>
            <p:spPr bwMode="invGray"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sz="1800" dirty="0"/>
              </a:p>
            </p:txBody>
          </p:sp>
          <p:sp>
            <p:nvSpPr>
              <p:cNvPr id="76" name="Прямоугольник 75"/>
              <p:cNvSpPr/>
              <p:nvPr/>
            </p:nvSpPr>
            <p:spPr bwMode="invGray"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sz="1800" dirty="0"/>
              </a:p>
            </p:txBody>
          </p:sp>
          <p:sp>
            <p:nvSpPr>
              <p:cNvPr id="77" name="Прямоугольник 76"/>
              <p:cNvSpPr/>
              <p:nvPr/>
            </p:nvSpPr>
            <p:spPr bwMode="invGray"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sz="1800" dirty="0"/>
              </a:p>
            </p:txBody>
          </p:sp>
        </p:grpSp>
        <p:sp>
          <p:nvSpPr>
            <p:cNvPr id="47" name="Полилиния 46"/>
            <p:cNvSpPr/>
            <p:nvPr/>
          </p:nvSpPr>
          <p:spPr bwMode="invGray"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48" name="Полилиния 47"/>
            <p:cNvSpPr/>
            <p:nvPr/>
          </p:nvSpPr>
          <p:spPr bwMode="invGray"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49" name="Полилиния 48"/>
            <p:cNvSpPr/>
            <p:nvPr/>
          </p:nvSpPr>
          <p:spPr bwMode="invGray"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0" name="Полилиния 49"/>
            <p:cNvSpPr/>
            <p:nvPr/>
          </p:nvSpPr>
          <p:spPr bwMode="invGray"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1" name="Полилиния 50"/>
            <p:cNvSpPr/>
            <p:nvPr/>
          </p:nvSpPr>
          <p:spPr bwMode="invGray"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2" name="Шестиугольник 51"/>
            <p:cNvSpPr/>
            <p:nvPr/>
          </p:nvSpPr>
          <p:spPr bwMode="invGray"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3" name="Шестиугольник 52"/>
            <p:cNvSpPr/>
            <p:nvPr/>
          </p:nvSpPr>
          <p:spPr bwMode="invGray"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4" name="Шестиугольник 53"/>
            <p:cNvSpPr/>
            <p:nvPr/>
          </p:nvSpPr>
          <p:spPr bwMode="invGray"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5" name="Шестиугольник 54"/>
            <p:cNvSpPr/>
            <p:nvPr/>
          </p:nvSpPr>
          <p:spPr bwMode="invGray"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6" name="Шестиугольник 55"/>
            <p:cNvSpPr/>
            <p:nvPr/>
          </p:nvSpPr>
          <p:spPr bwMode="invGray"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9" name="Полилиния 58"/>
            <p:cNvSpPr/>
            <p:nvPr/>
          </p:nvSpPr>
          <p:spPr bwMode="invGray"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0" name="Шестиугольник 59"/>
            <p:cNvSpPr/>
            <p:nvPr/>
          </p:nvSpPr>
          <p:spPr bwMode="invGray"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2" name="Шестиугольник 61"/>
            <p:cNvSpPr/>
            <p:nvPr/>
          </p:nvSpPr>
          <p:spPr bwMode="invGray"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3" name="Шестиугольник 62"/>
            <p:cNvSpPr/>
            <p:nvPr/>
          </p:nvSpPr>
          <p:spPr bwMode="invGray"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4" name="Шестиугольник 63"/>
            <p:cNvSpPr/>
            <p:nvPr/>
          </p:nvSpPr>
          <p:spPr bwMode="invGray"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5" name="Шестиугольник 64"/>
            <p:cNvSpPr/>
            <p:nvPr/>
          </p:nvSpPr>
          <p:spPr bwMode="invGray"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6" name="Шестиугольник 65"/>
            <p:cNvSpPr/>
            <p:nvPr/>
          </p:nvSpPr>
          <p:spPr bwMode="invGray"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7" name="Шестиугольник 66"/>
            <p:cNvSpPr/>
            <p:nvPr/>
          </p:nvSpPr>
          <p:spPr bwMode="invGray"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8" name="Шестиугольник 67"/>
            <p:cNvSpPr/>
            <p:nvPr/>
          </p:nvSpPr>
          <p:spPr bwMode="invGray"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9" name="Шестиугольник 68"/>
            <p:cNvSpPr/>
            <p:nvPr/>
          </p:nvSpPr>
          <p:spPr bwMode="invGray"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70" name="Полилиния 69"/>
            <p:cNvSpPr/>
            <p:nvPr/>
          </p:nvSpPr>
          <p:spPr bwMode="invGray"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71" name="Полилиния 70"/>
            <p:cNvSpPr/>
            <p:nvPr/>
          </p:nvSpPr>
          <p:spPr bwMode="invGray"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</p:grpSp>
      <p:sp>
        <p:nvSpPr>
          <p:cNvPr id="46" name="Прямоугольник 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57" name="Прямоугольник 56"/>
          <p:cNvSpPr/>
          <p:nvPr/>
        </p:nvSpPr>
        <p:spPr bwMode="ltGray"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 rtlCol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EBFE44-39CB-4D4F-BFC1-B5E1F8305923}" type="datetime1">
              <a:rPr lang="ru-RU" smtClean="0"/>
              <a:pPr rtl="0"/>
              <a:t>20.09.2021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1965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Группа 43"/>
          <p:cNvGrpSpPr/>
          <p:nvPr/>
        </p:nvGrpSpPr>
        <p:grpSpPr bwMode="invGray"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Группа 44"/>
            <p:cNvGrpSpPr/>
            <p:nvPr/>
          </p:nvGrpSpPr>
          <p:grpSpPr bwMode="invGray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Группа 4"/>
              <p:cNvGrpSpPr/>
              <p:nvPr/>
            </p:nvGrpSpPr>
            <p:grpSpPr bwMode="invGray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Прямоугольник 86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88" name="Прямоугольник 2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89" name="Прямоугольник 3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</p:grpSp>
          <p:grpSp>
            <p:nvGrpSpPr>
              <p:cNvPr id="76" name="Группа 5"/>
              <p:cNvGrpSpPr/>
              <p:nvPr/>
            </p:nvGrpSpPr>
            <p:grpSpPr bwMode="invGray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Прямоугольник 83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85" name="Прямоугольник 84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86" name="Прямоугольник 85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</p:grpSp>
          <p:grpSp>
            <p:nvGrpSpPr>
              <p:cNvPr id="77" name="Группа 9"/>
              <p:cNvGrpSpPr/>
              <p:nvPr/>
            </p:nvGrpSpPr>
            <p:grpSpPr bwMode="invGray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Прямоугольник 80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82" name="Прямоугольник 81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83" name="Прямоугольник 82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</p:grpSp>
          <p:sp>
            <p:nvSpPr>
              <p:cNvPr id="78" name="Прямоугольник 77"/>
              <p:cNvSpPr/>
              <p:nvPr/>
            </p:nvSpPr>
            <p:spPr bwMode="invGray"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sz="1800" dirty="0"/>
              </a:p>
            </p:txBody>
          </p:sp>
          <p:sp>
            <p:nvSpPr>
              <p:cNvPr id="79" name="Прямоугольник 78"/>
              <p:cNvSpPr/>
              <p:nvPr/>
            </p:nvSpPr>
            <p:spPr bwMode="invGray"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sz="1800" dirty="0"/>
              </a:p>
            </p:txBody>
          </p:sp>
          <p:sp>
            <p:nvSpPr>
              <p:cNvPr id="80" name="Прямоугольник 79"/>
              <p:cNvSpPr/>
              <p:nvPr/>
            </p:nvSpPr>
            <p:spPr bwMode="invGray"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sz="1800" dirty="0"/>
              </a:p>
            </p:txBody>
          </p:sp>
        </p:grpSp>
        <p:sp>
          <p:nvSpPr>
            <p:cNvPr id="46" name="Полилиния 45"/>
            <p:cNvSpPr/>
            <p:nvPr/>
          </p:nvSpPr>
          <p:spPr bwMode="invGray"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47" name="Полилиния 46"/>
            <p:cNvSpPr/>
            <p:nvPr/>
          </p:nvSpPr>
          <p:spPr bwMode="invGray"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48" name="Полилиния 47"/>
            <p:cNvSpPr/>
            <p:nvPr/>
          </p:nvSpPr>
          <p:spPr bwMode="invGray"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49" name="Полилиния 48"/>
            <p:cNvSpPr/>
            <p:nvPr/>
          </p:nvSpPr>
          <p:spPr bwMode="invGray"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0" name="Полилиния 49"/>
            <p:cNvSpPr/>
            <p:nvPr/>
          </p:nvSpPr>
          <p:spPr bwMode="invGray"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1" name="Шестиугольник 50"/>
            <p:cNvSpPr/>
            <p:nvPr/>
          </p:nvSpPr>
          <p:spPr bwMode="invGray"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2" name="Шестиугольник 51"/>
            <p:cNvSpPr/>
            <p:nvPr/>
          </p:nvSpPr>
          <p:spPr bwMode="invGray"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0" name="Шестиугольник 59"/>
            <p:cNvSpPr/>
            <p:nvPr/>
          </p:nvSpPr>
          <p:spPr bwMode="invGray"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1" name="Шестиугольник 60"/>
            <p:cNvSpPr/>
            <p:nvPr/>
          </p:nvSpPr>
          <p:spPr bwMode="invGray"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2" name="Шестиугольник 61"/>
            <p:cNvSpPr/>
            <p:nvPr/>
          </p:nvSpPr>
          <p:spPr bwMode="invGray"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3" name="Полилиния 62"/>
            <p:cNvSpPr/>
            <p:nvPr/>
          </p:nvSpPr>
          <p:spPr bwMode="invGray"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4" name="Шестиугольник 63"/>
            <p:cNvSpPr/>
            <p:nvPr/>
          </p:nvSpPr>
          <p:spPr bwMode="invGray"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5" name="Шестиугольник 64"/>
            <p:cNvSpPr/>
            <p:nvPr/>
          </p:nvSpPr>
          <p:spPr bwMode="invGray"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6" name="Шестиугольник 65"/>
            <p:cNvSpPr/>
            <p:nvPr/>
          </p:nvSpPr>
          <p:spPr bwMode="invGray"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7" name="Шестиугольник 66"/>
            <p:cNvSpPr/>
            <p:nvPr/>
          </p:nvSpPr>
          <p:spPr bwMode="invGray"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8" name="Шестиугольник 67"/>
            <p:cNvSpPr/>
            <p:nvPr/>
          </p:nvSpPr>
          <p:spPr bwMode="invGray"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9" name="Шестиугольник 68"/>
            <p:cNvSpPr/>
            <p:nvPr/>
          </p:nvSpPr>
          <p:spPr bwMode="invGray"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70" name="Шестиугольник 69"/>
            <p:cNvSpPr/>
            <p:nvPr/>
          </p:nvSpPr>
          <p:spPr bwMode="invGray"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71" name="Шестиугольник 70"/>
            <p:cNvSpPr/>
            <p:nvPr/>
          </p:nvSpPr>
          <p:spPr bwMode="invGray"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72" name="Шестиугольник 71"/>
            <p:cNvSpPr/>
            <p:nvPr/>
          </p:nvSpPr>
          <p:spPr bwMode="invGray"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73" name="Полилиния 72"/>
            <p:cNvSpPr/>
            <p:nvPr/>
          </p:nvSpPr>
          <p:spPr bwMode="invGray"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74" name="Полилиния 73"/>
            <p:cNvSpPr/>
            <p:nvPr/>
          </p:nvSpPr>
          <p:spPr bwMode="invGray"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</p:grpSp>
      <p:sp>
        <p:nvSpPr>
          <p:cNvPr id="94" name="Прямоугольник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101" name="Прямоугольник 100"/>
          <p:cNvSpPr/>
          <p:nvPr/>
        </p:nvSpPr>
        <p:spPr bwMode="ltGray"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102" name="Прямоугольник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105" name="Прямоугольник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 rtlCol="0"/>
          <a:lstStyle>
            <a:lvl1pPr marL="0" indent="0">
              <a:buNone/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 rtlCol="0">
            <a:normAutofit/>
          </a:bodyPr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B2AE89-4E72-46C6-90DA-4EE731B2E314}" type="datetime1">
              <a:rPr lang="ru-RU" smtClean="0"/>
              <a:pPr rtl="0"/>
              <a:t>20.09.2021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92151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Группа 41"/>
          <p:cNvGrpSpPr/>
          <p:nvPr/>
        </p:nvGrpSpPr>
        <p:grpSpPr bwMode="invGray">
          <a:xfrm>
            <a:off x="-506608" y="0"/>
            <a:ext cx="13243109" cy="6858000"/>
            <a:chOff x="-382404" y="0"/>
            <a:chExt cx="9932332" cy="6858000"/>
          </a:xfrm>
        </p:grpSpPr>
        <p:grpSp>
          <p:nvGrpSpPr>
            <p:cNvPr id="43" name="Группа 44"/>
            <p:cNvGrpSpPr/>
            <p:nvPr/>
          </p:nvGrpSpPr>
          <p:grpSpPr bwMode="invGray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Группа 4"/>
              <p:cNvGrpSpPr/>
              <p:nvPr/>
            </p:nvGrpSpPr>
            <p:grpSpPr bwMode="invGray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Прямоугольник 112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114" name="Прямоугольник 2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115" name="Прямоугольник 3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</p:grpSp>
          <p:grpSp>
            <p:nvGrpSpPr>
              <p:cNvPr id="102" name="Группа 5"/>
              <p:cNvGrpSpPr/>
              <p:nvPr/>
            </p:nvGrpSpPr>
            <p:grpSpPr bwMode="invGray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Прямоугольник 109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111" name="Прямоугольник 110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112" name="Прямоугольник 111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</p:grpSp>
          <p:grpSp>
            <p:nvGrpSpPr>
              <p:cNvPr id="103" name="Группа 9"/>
              <p:cNvGrpSpPr/>
              <p:nvPr/>
            </p:nvGrpSpPr>
            <p:grpSpPr bwMode="invGray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Прямоугольник 106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108" name="Прямоугольник 107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109" name="Прямоугольник 108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</p:grpSp>
          <p:sp>
            <p:nvSpPr>
              <p:cNvPr id="104" name="Прямоугольник 103"/>
              <p:cNvSpPr/>
              <p:nvPr/>
            </p:nvSpPr>
            <p:spPr bwMode="invGray"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sz="1800" dirty="0"/>
              </a:p>
            </p:txBody>
          </p:sp>
          <p:sp>
            <p:nvSpPr>
              <p:cNvPr id="105" name="Прямоугольник 104"/>
              <p:cNvSpPr/>
              <p:nvPr/>
            </p:nvSpPr>
            <p:spPr bwMode="invGray"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sz="1800" dirty="0"/>
              </a:p>
            </p:txBody>
          </p:sp>
          <p:sp>
            <p:nvSpPr>
              <p:cNvPr id="106" name="Прямоугольник 105"/>
              <p:cNvSpPr/>
              <p:nvPr/>
            </p:nvSpPr>
            <p:spPr bwMode="invGray"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sz="1800" dirty="0"/>
              </a:p>
            </p:txBody>
          </p:sp>
        </p:grpSp>
        <p:sp>
          <p:nvSpPr>
            <p:cNvPr id="44" name="Полилиния 43"/>
            <p:cNvSpPr/>
            <p:nvPr/>
          </p:nvSpPr>
          <p:spPr bwMode="invGray"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45" name="Полилиния 44"/>
            <p:cNvSpPr/>
            <p:nvPr/>
          </p:nvSpPr>
          <p:spPr bwMode="invGray"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46" name="Полилиния 45"/>
            <p:cNvSpPr/>
            <p:nvPr/>
          </p:nvSpPr>
          <p:spPr bwMode="invGray"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47" name="Полилиния 46"/>
            <p:cNvSpPr/>
            <p:nvPr/>
          </p:nvSpPr>
          <p:spPr bwMode="invGray"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49" name="Полилиния 48"/>
            <p:cNvSpPr/>
            <p:nvPr/>
          </p:nvSpPr>
          <p:spPr bwMode="invGray"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0" name="Шестиугольник 49"/>
            <p:cNvSpPr/>
            <p:nvPr/>
          </p:nvSpPr>
          <p:spPr bwMode="invGray"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1" name="Шестиугольник 50"/>
            <p:cNvSpPr/>
            <p:nvPr/>
          </p:nvSpPr>
          <p:spPr bwMode="invGray"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2" name="Шестиугольник 51"/>
            <p:cNvSpPr/>
            <p:nvPr/>
          </p:nvSpPr>
          <p:spPr bwMode="invGray"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3" name="Шестиугольник 52"/>
            <p:cNvSpPr/>
            <p:nvPr/>
          </p:nvSpPr>
          <p:spPr bwMode="invGray"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4" name="Шестиугольник 53"/>
            <p:cNvSpPr/>
            <p:nvPr/>
          </p:nvSpPr>
          <p:spPr bwMode="invGray"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5" name="Полилиния 54"/>
            <p:cNvSpPr/>
            <p:nvPr/>
          </p:nvSpPr>
          <p:spPr bwMode="invGray"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6" name="Шестиугольник 55"/>
            <p:cNvSpPr/>
            <p:nvPr/>
          </p:nvSpPr>
          <p:spPr bwMode="invGray"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7" name="Шестиугольник 56"/>
            <p:cNvSpPr/>
            <p:nvPr/>
          </p:nvSpPr>
          <p:spPr bwMode="invGray"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8" name="Шестиугольник 57"/>
            <p:cNvSpPr/>
            <p:nvPr/>
          </p:nvSpPr>
          <p:spPr bwMode="invGray"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9" name="Шестиугольник 58"/>
            <p:cNvSpPr/>
            <p:nvPr/>
          </p:nvSpPr>
          <p:spPr bwMode="invGray"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0" name="Шестиугольник 59"/>
            <p:cNvSpPr/>
            <p:nvPr/>
          </p:nvSpPr>
          <p:spPr bwMode="invGray"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95" name="Шестиугольник 94"/>
            <p:cNvSpPr/>
            <p:nvPr/>
          </p:nvSpPr>
          <p:spPr bwMode="invGray"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96" name="Шестиугольник 95"/>
            <p:cNvSpPr/>
            <p:nvPr/>
          </p:nvSpPr>
          <p:spPr bwMode="invGray"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97" name="Шестиугольник 96"/>
            <p:cNvSpPr/>
            <p:nvPr/>
          </p:nvSpPr>
          <p:spPr bwMode="invGray"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98" name="Шестиугольник 97"/>
            <p:cNvSpPr/>
            <p:nvPr/>
          </p:nvSpPr>
          <p:spPr bwMode="invGray"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99" name="Полилиния 98"/>
            <p:cNvSpPr/>
            <p:nvPr/>
          </p:nvSpPr>
          <p:spPr bwMode="invGray"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100" name="Полилиния 99"/>
            <p:cNvSpPr/>
            <p:nvPr/>
          </p:nvSpPr>
          <p:spPr bwMode="invGray"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</p:grpSp>
      <p:sp>
        <p:nvSpPr>
          <p:cNvPr id="66" name="Прямоугольник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71" name="Прямоугольник 70"/>
          <p:cNvSpPr/>
          <p:nvPr/>
        </p:nvSpPr>
        <p:spPr bwMode="ltGray"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39097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  <a:p>
            <a:pPr lvl="5" rtl="0"/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EFEFE"/>
                </a:solidFill>
              </a:defRPr>
            </a:lvl1pPr>
          </a:lstStyle>
          <a:p>
            <a:pPr rtl="0"/>
            <a:fld id="{401CF334-2D5C-4859-84A6-CA7E6E43FAEB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EFEFE"/>
                </a:solidFill>
              </a:defRPr>
            </a:lvl1pPr>
          </a:lstStyle>
          <a:p>
            <a:pPr rtl="0"/>
            <a:fld id="{F2BF2C41-0F02-432E-9FC9-A954D4C58EB8}" type="datetime1">
              <a:rPr lang="ru-RU" smtClean="0"/>
              <a:pPr rtl="0"/>
              <a:t>20.09.2021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0855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75054" indent="-28575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anose="05020102010507070707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892808" indent="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864" userDrawn="1">
          <p15:clr>
            <a:srgbClr val="F26B43"/>
          </p15:clr>
        </p15:guide>
        <p15:guide id="3" pos="67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6E369D2-2204-4F5E-80DB-D1327FDDB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245" y="359659"/>
            <a:ext cx="4368694" cy="1316741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44A0C2E-CEED-48E4-BCEE-4CAD7B4DECE8}"/>
              </a:ext>
            </a:extLst>
          </p:cNvPr>
          <p:cNvSpPr/>
          <p:nvPr/>
        </p:nvSpPr>
        <p:spPr>
          <a:xfrm>
            <a:off x="6296025" y="2904946"/>
            <a:ext cx="46201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rebuchet MS" panose="020B0603020202020204" pitchFamily="34" charset="0"/>
              </a:rPr>
              <a:t>РЕЗУЛЬТАТЫ СОЦИОЛОГИЧЕСКОГО ИССЛЕДОВАНИЯ </a:t>
            </a:r>
          </a:p>
          <a:p>
            <a:r>
              <a:rPr lang="ru-RU" b="1" dirty="0">
                <a:latin typeface="Trebuchet MS" panose="020B0603020202020204" pitchFamily="34" charset="0"/>
              </a:rPr>
              <a:t>УРОВНЯ ФИНАНСОВОЙ ГРАМОТНОСТИ </a:t>
            </a:r>
          </a:p>
          <a:p>
            <a:r>
              <a:rPr lang="ru-RU" b="1" dirty="0">
                <a:latin typeface="Trebuchet MS" panose="020B0603020202020204" pitchFamily="34" charset="0"/>
              </a:rPr>
              <a:t>НАСЕЛЕНИЯ ЗАБАЙКАЛЬСКОГО КРАЯ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026" name="Picture 2" descr="C:\Users\zhargal\Downloads\РЦФГ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" y="2192868"/>
            <a:ext cx="5161837" cy="38908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89298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C8EF6E2-177A-408E-9FE2-CCB694013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540" y="625613"/>
            <a:ext cx="9252920" cy="56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2658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5138102-E4FF-4FA3-B252-6AA85358E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571" y="870805"/>
            <a:ext cx="4639458" cy="370668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33A8D85-90CD-4BD0-A88E-773570118200}"/>
              </a:ext>
            </a:extLst>
          </p:cNvPr>
          <p:cNvSpPr/>
          <p:nvPr/>
        </p:nvSpPr>
        <p:spPr>
          <a:xfrm>
            <a:off x="981075" y="4717985"/>
            <a:ext cx="6096000" cy="7160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13. Распределение ответов респондентов по переменной «Учитывая общую экономическую ситуацию в стране, как вы можете оценить условия для того, чтобы в настоящее время делать сбережения?»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06046CE-4A8E-45A7-AE50-1E98EDB4E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5615" y="1423985"/>
            <a:ext cx="9462069" cy="283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7947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9248979-7659-45E5-94FA-82CF0C476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042" y="496520"/>
            <a:ext cx="9481915" cy="586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5112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825A65B-FCC0-4D0D-BADE-848BF9D6D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800" y="755470"/>
            <a:ext cx="9538400" cy="534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1831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82B9044-CDBB-4AC0-8B9F-852D2779D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539" y="771526"/>
            <a:ext cx="12484585" cy="44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1804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60B6378-2FD5-4F3D-B20A-AE9635B6E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539" y="1095375"/>
            <a:ext cx="9950935" cy="418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9111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4A36558-9C5C-4601-A8BF-D1DD35C33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539" y="866775"/>
            <a:ext cx="11208235" cy="440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7961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C5C1DCD-8713-40FA-87A6-638A0546D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539" y="933450"/>
            <a:ext cx="10998685" cy="432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7068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0A11518-5B8D-436A-82E7-87FAA9431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00" y="809625"/>
            <a:ext cx="8601075" cy="413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6736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021AF9-771A-4E31-BFC6-0088FD673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Благодарим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1107438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Задачи исследования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ru-RU" dirty="0"/>
              <a:t>Определить степень удовлетворенности качеством оказания финансовых услуг;</a:t>
            </a:r>
          </a:p>
          <a:p>
            <a:pPr lvl="0"/>
            <a:r>
              <a:rPr lang="ru-RU" dirty="0"/>
              <a:t>Выявить наиболее проблемные с точки зрения качества  и количества финансовые услуги;</a:t>
            </a:r>
          </a:p>
          <a:p>
            <a:pPr lvl="0"/>
            <a:r>
              <a:rPr lang="ru-RU" dirty="0"/>
              <a:t>Определить основные потребительские опасения на финансовом рынке;</a:t>
            </a:r>
          </a:p>
        </p:txBody>
      </p:sp>
    </p:spTree>
    <p:extLst>
      <p:ext uri="{BB962C8B-B14F-4D97-AF65-F5344CB8AC3E}">
        <p14:creationId xmlns:p14="http://schemas.microsoft.com/office/powerpoint/2010/main" xmlns="" val="1749661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ru-RU" dirty="0"/>
              <a:t>Выборочная совокупность составляет </a:t>
            </a:r>
            <a:r>
              <a:rPr lang="ru-RU" b="1" dirty="0"/>
              <a:t>981</a:t>
            </a:r>
            <a:r>
              <a:rPr lang="ru-RU" dirty="0"/>
              <a:t> человек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0FF37B63-9D7D-4576-A09F-47A254CE32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91150" y="1609725"/>
            <a:ext cx="5648325" cy="422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9502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6B13666-87EC-4638-985B-1F8A79B11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540" y="1123950"/>
            <a:ext cx="954136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1354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7AE5F25-ADF2-4B42-BA0D-307774758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321" y="842551"/>
            <a:ext cx="9335358" cy="517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6694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FC10D66-8364-45E2-A84D-5731B993C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208" y="747068"/>
            <a:ext cx="9405583" cy="536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4102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A268420-1115-4051-9D2E-E7E5B6BA5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912" y="541588"/>
            <a:ext cx="9468175" cy="577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7306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8C37ED3-CF6F-4A14-8A18-E02553EB5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510" y="708874"/>
            <a:ext cx="9542980" cy="544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9342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695AA6-038E-4FC0-8233-19C5CE3B3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611469"/>
            <a:ext cx="9066526" cy="569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6929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езентация обзора продукта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16308650_TF03460543.potx" id="{F3C17406-FD97-480C-83F2-59E1FA3DEB81}" vid="{242FFB70-59ED-4020-877A-8632F1F2F418}"/>
    </a:ext>
  </a:extLst>
</a:theme>
</file>

<file path=ppt/theme/theme2.xml><?xml version="1.0" encoding="utf-8"?>
<a:theme xmlns:a="http://schemas.openxmlformats.org/drawingml/2006/main" name="Тема Offic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Деловая презентация обзора продукта</Template>
  <TotalTime>50</TotalTime>
  <Words>96</Words>
  <Application>Microsoft Office PowerPoint</Application>
  <PresentationFormat>Произвольный</PresentationFormat>
  <Paragraphs>27</Paragraphs>
  <Slides>19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Презентация обзора продукта</vt:lpstr>
      <vt:lpstr>Слайд 1</vt:lpstr>
      <vt:lpstr>Задачи исследования</vt:lpstr>
      <vt:lpstr>Выборочная совокупность составляет 981 человек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Благодарим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 </dc:creator>
  <cp:lastModifiedBy>Tumunbayarova</cp:lastModifiedBy>
  <cp:revision>8</cp:revision>
  <dcterms:created xsi:type="dcterms:W3CDTF">2021-09-07T08:52:24Z</dcterms:created>
  <dcterms:modified xsi:type="dcterms:W3CDTF">2021-09-20T03:58:39Z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74065800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